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8"/>
  </p:notesMasterIdLst>
  <p:sldIdLst>
    <p:sldId id="269" r:id="rId2"/>
    <p:sldId id="1271" r:id="rId3"/>
    <p:sldId id="1367" r:id="rId4"/>
    <p:sldId id="1368" r:id="rId5"/>
    <p:sldId id="1369" r:id="rId6"/>
    <p:sldId id="1370" r:id="rId7"/>
    <p:sldId id="1371" r:id="rId8"/>
    <p:sldId id="1283" r:id="rId9"/>
    <p:sldId id="1285" r:id="rId10"/>
    <p:sldId id="1372" r:id="rId11"/>
    <p:sldId id="1373" r:id="rId12"/>
    <p:sldId id="1374" r:id="rId13"/>
    <p:sldId id="1376" r:id="rId14"/>
    <p:sldId id="1375" r:id="rId15"/>
    <p:sldId id="1377" r:id="rId16"/>
    <p:sldId id="1282" r:id="rId17"/>
    <p:sldId id="1287" r:id="rId18"/>
    <p:sldId id="1292" r:id="rId19"/>
    <p:sldId id="1284" r:id="rId20"/>
    <p:sldId id="1297" r:id="rId21"/>
    <p:sldId id="1298" r:id="rId22"/>
    <p:sldId id="1299" r:id="rId23"/>
    <p:sldId id="1300" r:id="rId24"/>
    <p:sldId id="1301" r:id="rId25"/>
    <p:sldId id="1302" r:id="rId26"/>
    <p:sldId id="1303" r:id="rId27"/>
    <p:sldId id="1378" r:id="rId28"/>
    <p:sldId id="1379" r:id="rId29"/>
    <p:sldId id="1380" r:id="rId30"/>
    <p:sldId id="1382" r:id="rId31"/>
    <p:sldId id="1315" r:id="rId32"/>
    <p:sldId id="1381" r:id="rId33"/>
    <p:sldId id="1314" r:id="rId34"/>
    <p:sldId id="1312" r:id="rId35"/>
    <p:sldId id="1331" r:id="rId36"/>
    <p:sldId id="1328" r:id="rId37"/>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0E1D8"/>
    <a:srgbClr val="010227"/>
    <a:srgbClr val="03022B"/>
    <a:srgbClr val="2F2F81"/>
    <a:srgbClr val="2D3191"/>
    <a:srgbClr val="E21D39"/>
    <a:srgbClr val="013B74"/>
    <a:srgbClr val="1E98C9"/>
    <a:srgbClr val="4EB7C5"/>
    <a:srgbClr val="1E988A"/>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209" autoAdjust="0"/>
    <p:restoredTop sz="61978"/>
  </p:normalViewPr>
  <p:slideViewPr>
    <p:cSldViewPr snapToGrid="0" snapToObjects="1">
      <p:cViewPr varScale="1">
        <p:scale>
          <a:sx n="89" d="100"/>
          <a:sy n="89" d="100"/>
        </p:scale>
        <p:origin x="2976" y="160"/>
      </p:cViewPr>
      <p:guideLst>
        <p:guide orient="horz" pos="1620"/>
        <p:guide pos="2880"/>
      </p:guideLst>
    </p:cSldViewPr>
  </p:slid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AC48F85-D446-2B45-B57A-C0A25DE936C4}" type="datetimeFigureOut">
              <a:rPr lang="en-US" smtClean="0"/>
              <a:t>1/21/21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6E08DEA-7264-264A-9AB1-2FE28E381D91}" type="slidenum">
              <a:rPr lang="en-US" smtClean="0"/>
              <a:t>‹#›</a:t>
            </a:fld>
            <a:endParaRPr lang="en-US"/>
          </a:p>
        </p:txBody>
      </p:sp>
    </p:spTree>
    <p:extLst>
      <p:ext uri="{BB962C8B-B14F-4D97-AF65-F5344CB8AC3E}">
        <p14:creationId xmlns:p14="http://schemas.microsoft.com/office/powerpoint/2010/main" val="19098202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Zowe</a:t>
            </a:r>
            <a:r>
              <a:rPr lang="en-US" dirty="0"/>
              <a:t> is owned and managed by the </a:t>
            </a:r>
            <a:r>
              <a:rPr lang="en-US" dirty="0" err="1"/>
              <a:t>linux</a:t>
            </a:r>
            <a:r>
              <a:rPr lang="en-US" dirty="0"/>
              <a:t> foundation, as part of the open mainframe project</a:t>
            </a:r>
          </a:p>
          <a:p>
            <a:endParaRPr lang="en-US" dirty="0"/>
          </a:p>
          <a:p>
            <a:r>
              <a:rPr lang="en-US" dirty="0"/>
              <a:t>&lt;Click&gt;</a:t>
            </a:r>
          </a:p>
          <a:p>
            <a:endParaRPr lang="en-US" dirty="0"/>
          </a:p>
          <a:p>
            <a:endParaRPr lang="en-US" dirty="0"/>
          </a:p>
        </p:txBody>
      </p:sp>
      <p:sp>
        <p:nvSpPr>
          <p:cNvPr id="4" name="Slide Number Placeholder 3"/>
          <p:cNvSpPr>
            <a:spLocks noGrp="1"/>
          </p:cNvSpPr>
          <p:nvPr>
            <p:ph type="sldNum" sz="quarter" idx="5"/>
          </p:nvPr>
        </p:nvSpPr>
        <p:spPr/>
        <p:txBody>
          <a:bodyPr/>
          <a:lstStyle/>
          <a:p>
            <a:fld id="{56E08DEA-7264-264A-9AB1-2FE28E381D91}" type="slidenum">
              <a:rPr lang="en-US" smtClean="0"/>
              <a:t>2</a:t>
            </a:fld>
            <a:endParaRPr lang="en-US"/>
          </a:p>
        </p:txBody>
      </p:sp>
    </p:spTree>
    <p:extLst>
      <p:ext uri="{BB962C8B-B14F-4D97-AF65-F5344CB8AC3E}">
        <p14:creationId xmlns:p14="http://schemas.microsoft.com/office/powerpoint/2010/main" val="1181390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jobs groups allows you to </a:t>
            </a:r>
          </a:p>
          <a:p>
            <a:r>
              <a:rPr lang="en-US" dirty="0"/>
              <a:t>&lt;click&gt;</a:t>
            </a:r>
          </a:p>
          <a:p>
            <a:r>
              <a:rPr lang="en-US" dirty="0"/>
              <a:t>List jobs by prefix, owner or status</a:t>
            </a:r>
          </a:p>
          <a:p>
            <a:r>
              <a:rPr lang="en-US" dirty="0"/>
              <a:t>&lt;click&gt;</a:t>
            </a:r>
          </a:p>
          <a:p>
            <a:r>
              <a:rPr lang="en-US" dirty="0"/>
              <a:t>View a list of spool files</a:t>
            </a:r>
          </a:p>
          <a:p>
            <a:r>
              <a:rPr lang="en-US" dirty="0"/>
              <a:t>&lt;view&gt;</a:t>
            </a:r>
          </a:p>
          <a:p>
            <a:r>
              <a:rPr lang="en-US" dirty="0"/>
              <a:t>As well as content for an individual spool file</a:t>
            </a:r>
          </a:p>
          <a:p>
            <a:r>
              <a:rPr lang="en-US" dirty="0"/>
              <a:t>&lt;click&gt;</a:t>
            </a:r>
          </a:p>
          <a:p>
            <a:endParaRPr lang="en-US" dirty="0"/>
          </a:p>
        </p:txBody>
      </p:sp>
      <p:sp>
        <p:nvSpPr>
          <p:cNvPr id="4" name="Slide Number Placeholder 3"/>
          <p:cNvSpPr>
            <a:spLocks noGrp="1"/>
          </p:cNvSpPr>
          <p:nvPr>
            <p:ph type="sldNum" sz="quarter" idx="5"/>
          </p:nvPr>
        </p:nvSpPr>
        <p:spPr/>
        <p:txBody>
          <a:bodyPr/>
          <a:lstStyle/>
          <a:p>
            <a:fld id="{56E08DEA-7264-264A-9AB1-2FE28E381D91}" type="slidenum">
              <a:rPr lang="en-US" smtClean="0"/>
              <a:t>11</a:t>
            </a:fld>
            <a:endParaRPr lang="en-US"/>
          </a:p>
        </p:txBody>
      </p:sp>
    </p:spTree>
    <p:extLst>
      <p:ext uri="{BB962C8B-B14F-4D97-AF65-F5344CB8AC3E}">
        <p14:creationId xmlns:p14="http://schemas.microsoft.com/office/powerpoint/2010/main" val="29309365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the </a:t>
            </a:r>
            <a:r>
              <a:rPr lang="en-US" dirty="0" err="1"/>
              <a:t>unix</a:t>
            </a:r>
            <a:r>
              <a:rPr lang="en-US" dirty="0"/>
              <a:t> system services group you can</a:t>
            </a:r>
          </a:p>
          <a:p>
            <a:r>
              <a:rPr lang="en-US" dirty="0"/>
              <a:t>&lt;click&gt;</a:t>
            </a:r>
          </a:p>
          <a:p>
            <a:r>
              <a:rPr lang="en-US" dirty="0"/>
              <a:t>Create directories</a:t>
            </a:r>
          </a:p>
          <a:p>
            <a:r>
              <a:rPr lang="en-US" dirty="0"/>
              <a:t>&lt;click&gt;</a:t>
            </a:r>
          </a:p>
          <a:p>
            <a:r>
              <a:rPr lang="en-US" dirty="0"/>
              <a:t>Upload files from your PC</a:t>
            </a:r>
          </a:p>
          <a:p>
            <a:r>
              <a:rPr lang="en-US" dirty="0"/>
              <a:t>&lt;click&gt;</a:t>
            </a:r>
          </a:p>
          <a:p>
            <a:r>
              <a:rPr lang="en-US" dirty="0"/>
              <a:t>As well as issue </a:t>
            </a:r>
            <a:r>
              <a:rPr lang="en-US" dirty="0" err="1"/>
              <a:t>unix</a:t>
            </a:r>
            <a:r>
              <a:rPr lang="en-US" dirty="0"/>
              <a:t> commands directly within USS</a:t>
            </a:r>
          </a:p>
          <a:p>
            <a:endParaRPr lang="en-US" dirty="0"/>
          </a:p>
        </p:txBody>
      </p:sp>
      <p:sp>
        <p:nvSpPr>
          <p:cNvPr id="4" name="Slide Number Placeholder 3"/>
          <p:cNvSpPr>
            <a:spLocks noGrp="1"/>
          </p:cNvSpPr>
          <p:nvPr>
            <p:ph type="sldNum" sz="quarter" idx="5"/>
          </p:nvPr>
        </p:nvSpPr>
        <p:spPr/>
        <p:txBody>
          <a:bodyPr/>
          <a:lstStyle/>
          <a:p>
            <a:fld id="{56E08DEA-7264-264A-9AB1-2FE28E381D91}" type="slidenum">
              <a:rPr lang="en-US" smtClean="0"/>
              <a:t>12</a:t>
            </a:fld>
            <a:endParaRPr lang="en-US"/>
          </a:p>
        </p:txBody>
      </p:sp>
    </p:spTree>
    <p:extLst>
      <p:ext uri="{BB962C8B-B14F-4D97-AF65-F5344CB8AC3E}">
        <p14:creationId xmlns:p14="http://schemas.microsoft.com/office/powerpoint/2010/main" val="31395504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Other core command groups allow you to issue</a:t>
            </a:r>
          </a:p>
          <a:p>
            <a:r>
              <a:rPr lang="en-US" dirty="0"/>
              <a:t>&lt;click&gt;</a:t>
            </a:r>
          </a:p>
          <a:p>
            <a:r>
              <a:rPr lang="en-US" dirty="0"/>
              <a:t>TSO commands, create and manage workflows</a:t>
            </a:r>
          </a:p>
          <a:p>
            <a:endParaRPr lang="en-US" dirty="0"/>
          </a:p>
          <a:p>
            <a:r>
              <a:rPr lang="en-US" dirty="0"/>
              <a:t>Bec</a:t>
            </a:r>
          </a:p>
        </p:txBody>
      </p:sp>
      <p:sp>
        <p:nvSpPr>
          <p:cNvPr id="4" name="Slide Number Placeholder 3"/>
          <p:cNvSpPr>
            <a:spLocks noGrp="1"/>
          </p:cNvSpPr>
          <p:nvPr>
            <p:ph type="sldNum" sz="quarter" idx="5"/>
          </p:nvPr>
        </p:nvSpPr>
        <p:spPr/>
        <p:txBody>
          <a:bodyPr/>
          <a:lstStyle/>
          <a:p>
            <a:fld id="{56E08DEA-7264-264A-9AB1-2FE28E381D91}" type="slidenum">
              <a:rPr lang="en-US" smtClean="0"/>
              <a:t>13</a:t>
            </a:fld>
            <a:endParaRPr lang="en-US"/>
          </a:p>
        </p:txBody>
      </p:sp>
    </p:spTree>
    <p:extLst>
      <p:ext uri="{BB962C8B-B14F-4D97-AF65-F5344CB8AC3E}">
        <p14:creationId xmlns:p14="http://schemas.microsoft.com/office/powerpoint/2010/main" val="11684251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Because the CLI is running on the user’s laptop it can be embedded and executed from other tools within the same machine</a:t>
            </a:r>
          </a:p>
          <a:p>
            <a:r>
              <a:rPr lang="en-US" dirty="0"/>
              <a:t>Such as those for</a:t>
            </a:r>
          </a:p>
          <a:p>
            <a:r>
              <a:rPr lang="en-US" dirty="0"/>
              <a:t>&lt;click&gt;</a:t>
            </a:r>
          </a:p>
          <a:p>
            <a:r>
              <a:rPr lang="en-US" dirty="0"/>
              <a:t>DevOps</a:t>
            </a:r>
          </a:p>
          <a:p>
            <a:r>
              <a:rPr lang="en-US" dirty="0"/>
              <a:t>CICD Pipelines</a:t>
            </a:r>
          </a:p>
          <a:p>
            <a:r>
              <a:rPr lang="en-US" dirty="0"/>
              <a:t>Automation scripts</a:t>
            </a:r>
          </a:p>
          <a:p>
            <a:r>
              <a:rPr lang="en-US" dirty="0"/>
              <a:t>And other scenarios where mainframe orchestration is required</a:t>
            </a:r>
          </a:p>
          <a:p>
            <a:r>
              <a:rPr lang="en-US" dirty="0"/>
              <a:t>This allows a developer familiar with their existing software suite to seamlessly use the </a:t>
            </a:r>
            <a:r>
              <a:rPr lang="en-US" dirty="0" err="1"/>
              <a:t>Zowe</a:t>
            </a:r>
            <a:r>
              <a:rPr lang="en-US" dirty="0"/>
              <a:t> CLI to perform mainframe tasks</a:t>
            </a:r>
          </a:p>
          <a:p>
            <a:r>
              <a:rPr lang="en-US" dirty="0"/>
              <a:t>&lt;click&gt;</a:t>
            </a:r>
          </a:p>
          <a:p>
            <a:r>
              <a:rPr lang="en-US" dirty="0"/>
              <a:t>All of this is done with encrypted communication using the laptop’s native credential store</a:t>
            </a:r>
          </a:p>
        </p:txBody>
      </p:sp>
      <p:sp>
        <p:nvSpPr>
          <p:cNvPr id="4" name="Slide Number Placeholder 3"/>
          <p:cNvSpPr>
            <a:spLocks noGrp="1"/>
          </p:cNvSpPr>
          <p:nvPr>
            <p:ph type="sldNum" sz="quarter" idx="5"/>
          </p:nvPr>
        </p:nvSpPr>
        <p:spPr/>
        <p:txBody>
          <a:bodyPr/>
          <a:lstStyle/>
          <a:p>
            <a:fld id="{56E08DEA-7264-264A-9AB1-2FE28E381D91}" type="slidenum">
              <a:rPr lang="en-US" smtClean="0"/>
              <a:t>14</a:t>
            </a:fld>
            <a:endParaRPr lang="en-US"/>
          </a:p>
        </p:txBody>
      </p:sp>
    </p:spTree>
    <p:extLst>
      <p:ext uri="{BB962C8B-B14F-4D97-AF65-F5344CB8AC3E}">
        <p14:creationId xmlns:p14="http://schemas.microsoft.com/office/powerpoint/2010/main" val="6109341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well as core capabilities </a:t>
            </a:r>
            <a:r>
              <a:rPr lang="en-US" dirty="0" err="1"/>
              <a:t>Zowe</a:t>
            </a:r>
            <a:r>
              <a:rPr lang="en-US" dirty="0"/>
              <a:t> CLI is built to be an extensible framework allowing additional plugins to be installed, such as those for </a:t>
            </a:r>
          </a:p>
          <a:p>
            <a:r>
              <a:rPr lang="en-US" dirty="0"/>
              <a:t>&lt;click&gt;</a:t>
            </a:r>
          </a:p>
          <a:p>
            <a:r>
              <a:rPr lang="en-US" dirty="0"/>
              <a:t> CICS</a:t>
            </a:r>
          </a:p>
          <a:p>
            <a:r>
              <a:rPr lang="en-US" dirty="0"/>
              <a:t>&lt;click&gt;</a:t>
            </a:r>
          </a:p>
          <a:p>
            <a:r>
              <a:rPr lang="en-US" dirty="0"/>
              <a:t>DB2 and other mainframe runtimes.</a:t>
            </a:r>
          </a:p>
          <a:p>
            <a:r>
              <a:rPr lang="en-US" dirty="0"/>
              <a:t>This is done using an extensible API so that</a:t>
            </a:r>
          </a:p>
        </p:txBody>
      </p:sp>
      <p:sp>
        <p:nvSpPr>
          <p:cNvPr id="4" name="Slide Number Placeholder 3"/>
          <p:cNvSpPr>
            <a:spLocks noGrp="1"/>
          </p:cNvSpPr>
          <p:nvPr>
            <p:ph type="sldNum" sz="quarter" idx="5"/>
          </p:nvPr>
        </p:nvSpPr>
        <p:spPr/>
        <p:txBody>
          <a:bodyPr/>
          <a:lstStyle/>
          <a:p>
            <a:fld id="{56E08DEA-7264-264A-9AB1-2FE28E381D91}" type="slidenum">
              <a:rPr lang="en-US" smtClean="0"/>
              <a:t>15</a:t>
            </a:fld>
            <a:endParaRPr lang="en-US"/>
          </a:p>
        </p:txBody>
      </p:sp>
    </p:spTree>
    <p:extLst>
      <p:ext uri="{BB962C8B-B14F-4D97-AF65-F5344CB8AC3E}">
        <p14:creationId xmlns:p14="http://schemas.microsoft.com/office/powerpoint/2010/main" val="31041554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Software vendors can built their own CLI plugins using these fully supported interfaces and extension points.</a:t>
            </a:r>
          </a:p>
          <a:p>
            <a:r>
              <a:rPr lang="en-US" dirty="0"/>
              <a:t>&lt;click&gt;</a:t>
            </a:r>
          </a:p>
          <a:p>
            <a:r>
              <a:rPr lang="en-US" dirty="0"/>
              <a:t>The </a:t>
            </a:r>
            <a:r>
              <a:rPr lang="en-US" dirty="0" err="1"/>
              <a:t>Zowe</a:t>
            </a:r>
            <a:r>
              <a:rPr lang="en-US" dirty="0"/>
              <a:t> conformance program is a certification process that issues badges to extensions who are built, packaged and execute using these APIs.</a:t>
            </a:r>
          </a:p>
          <a:p>
            <a:r>
              <a:rPr lang="en-US" dirty="0"/>
              <a:t>This ensures ensuring consistency of end user experience and compatibility between plugins</a:t>
            </a:r>
          </a:p>
          <a:p>
            <a:endParaRPr lang="en-US" dirty="0"/>
          </a:p>
          <a:p>
            <a:r>
              <a:rPr lang="en-US" dirty="0"/>
              <a:t>A number of extensions  are available from vendors including</a:t>
            </a:r>
          </a:p>
          <a:p>
            <a:r>
              <a:rPr lang="en-US" dirty="0"/>
              <a:t>&lt;click&gt;</a:t>
            </a:r>
          </a:p>
          <a:p>
            <a:r>
              <a:rPr lang="en-US" dirty="0"/>
              <a:t> CA Endeavor, I</a:t>
            </a:r>
          </a:p>
          <a:p>
            <a:r>
              <a:rPr lang="en-US" dirty="0"/>
              <a:t>&lt;click&gt;</a:t>
            </a:r>
          </a:p>
          <a:p>
            <a:r>
              <a:rPr lang="en-US" dirty="0"/>
              <a:t>BM z/OS Connect</a:t>
            </a:r>
          </a:p>
          <a:p>
            <a:r>
              <a:rPr lang="en-US" dirty="0"/>
              <a:t>&lt;click&gt;</a:t>
            </a:r>
          </a:p>
          <a:p>
            <a:r>
              <a:rPr lang="en-US" dirty="0"/>
              <a:t>Phoenix Software EJES, and more</a:t>
            </a:r>
          </a:p>
        </p:txBody>
      </p:sp>
      <p:sp>
        <p:nvSpPr>
          <p:cNvPr id="4" name="Slide Number Placeholder 3"/>
          <p:cNvSpPr>
            <a:spLocks noGrp="1"/>
          </p:cNvSpPr>
          <p:nvPr>
            <p:ph type="sldNum" sz="quarter" idx="5"/>
          </p:nvPr>
        </p:nvSpPr>
        <p:spPr/>
        <p:txBody>
          <a:bodyPr/>
          <a:lstStyle/>
          <a:p>
            <a:fld id="{56E08DEA-7264-264A-9AB1-2FE28E381D91}" type="slidenum">
              <a:rPr lang="en-US" smtClean="0"/>
              <a:t>16</a:t>
            </a:fld>
            <a:endParaRPr lang="en-US"/>
          </a:p>
        </p:txBody>
      </p:sp>
    </p:spTree>
    <p:extLst>
      <p:ext uri="{BB962C8B-B14F-4D97-AF65-F5344CB8AC3E}">
        <p14:creationId xmlns:p14="http://schemas.microsoft.com/office/powerpoint/2010/main" val="40448476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second </a:t>
            </a:r>
            <a:r>
              <a:rPr lang="en-US" dirty="0" err="1"/>
              <a:t>Zowe</a:t>
            </a:r>
            <a:r>
              <a:rPr lang="en-US" dirty="0"/>
              <a:t> component to look at is the </a:t>
            </a:r>
            <a:r>
              <a:rPr lang="en-US" dirty="0" err="1"/>
              <a:t>Zowe</a:t>
            </a:r>
            <a:r>
              <a:rPr lang="en-US" dirty="0"/>
              <a:t> Explorer, an extension to the popular Visual Studio Code Integrated Development Environment.  </a:t>
            </a:r>
          </a:p>
          <a:p>
            <a:endParaRPr lang="en-US" dirty="0"/>
          </a:p>
          <a:p>
            <a:r>
              <a:rPr lang="en-US" dirty="0"/>
              <a:t>With the </a:t>
            </a:r>
            <a:r>
              <a:rPr lang="en-US" dirty="0" err="1"/>
              <a:t>Zowe</a:t>
            </a:r>
            <a:r>
              <a:rPr lang="en-US" dirty="0"/>
              <a:t> Explorer installed </a:t>
            </a:r>
          </a:p>
          <a:p>
            <a:r>
              <a:rPr lang="en-US" dirty="0"/>
              <a:t>&lt;click&gt;</a:t>
            </a:r>
          </a:p>
          <a:p>
            <a:r>
              <a:rPr lang="en-US" dirty="0"/>
              <a:t>it can be launched from the </a:t>
            </a:r>
            <a:r>
              <a:rPr lang="en-US" dirty="0" err="1"/>
              <a:t>Zowe</a:t>
            </a:r>
            <a:r>
              <a:rPr lang="en-US" dirty="0"/>
              <a:t> icon in the VS Code sidebar</a:t>
            </a:r>
          </a:p>
        </p:txBody>
      </p:sp>
      <p:sp>
        <p:nvSpPr>
          <p:cNvPr id="4" name="Slide Number Placeholder 3"/>
          <p:cNvSpPr>
            <a:spLocks noGrp="1"/>
          </p:cNvSpPr>
          <p:nvPr>
            <p:ph type="sldNum" sz="quarter" idx="5"/>
          </p:nvPr>
        </p:nvSpPr>
        <p:spPr/>
        <p:txBody>
          <a:bodyPr/>
          <a:lstStyle/>
          <a:p>
            <a:fld id="{56E08DEA-7264-264A-9AB1-2FE28E381D91}" type="slidenum">
              <a:rPr lang="en-US" smtClean="0"/>
              <a:t>18</a:t>
            </a:fld>
            <a:endParaRPr lang="en-US"/>
          </a:p>
        </p:txBody>
      </p:sp>
    </p:spTree>
    <p:extLst>
      <p:ext uri="{BB962C8B-B14F-4D97-AF65-F5344CB8AC3E}">
        <p14:creationId xmlns:p14="http://schemas.microsoft.com/office/powerpoint/2010/main" val="14741772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dirty="0" err="1"/>
              <a:t>Zowe</a:t>
            </a:r>
            <a:r>
              <a:rPr lang="en-US" dirty="0"/>
              <a:t> </a:t>
            </a:r>
            <a:r>
              <a:rPr lang="en-US" dirty="0" err="1"/>
              <a:t>Exolprer</a:t>
            </a:r>
            <a:r>
              <a:rPr lang="en-US" dirty="0"/>
              <a:t> has three navigator views for</a:t>
            </a:r>
          </a:p>
          <a:p>
            <a:r>
              <a:rPr lang="en-US" dirty="0"/>
              <a:t>&lt;click&gt;</a:t>
            </a:r>
          </a:p>
          <a:p>
            <a:r>
              <a:rPr lang="en-US" dirty="0"/>
              <a:t>Data sets</a:t>
            </a:r>
          </a:p>
          <a:p>
            <a:r>
              <a:rPr lang="en-US" dirty="0"/>
              <a:t>&lt;click&gt;</a:t>
            </a:r>
          </a:p>
          <a:p>
            <a:r>
              <a:rPr lang="en-US" dirty="0"/>
              <a:t>Unix System Services</a:t>
            </a:r>
          </a:p>
          <a:p>
            <a:r>
              <a:rPr lang="en-US" dirty="0"/>
              <a:t>&lt;click&gt;</a:t>
            </a:r>
          </a:p>
          <a:p>
            <a:r>
              <a:rPr lang="en-US" dirty="0"/>
              <a:t>And Jobs</a:t>
            </a:r>
          </a:p>
          <a:p>
            <a:endParaRPr lang="en-US" dirty="0"/>
          </a:p>
          <a:p>
            <a:r>
              <a:rPr lang="en-US" dirty="0"/>
              <a:t>Let’s take a quick tour of each one</a:t>
            </a:r>
          </a:p>
        </p:txBody>
      </p:sp>
      <p:sp>
        <p:nvSpPr>
          <p:cNvPr id="4" name="Slide Number Placeholder 3"/>
          <p:cNvSpPr>
            <a:spLocks noGrp="1"/>
          </p:cNvSpPr>
          <p:nvPr>
            <p:ph type="sldNum" sz="quarter" idx="5"/>
          </p:nvPr>
        </p:nvSpPr>
        <p:spPr/>
        <p:txBody>
          <a:bodyPr/>
          <a:lstStyle/>
          <a:p>
            <a:fld id="{56E08DEA-7264-264A-9AB1-2FE28E381D91}" type="slidenum">
              <a:rPr lang="en-US" smtClean="0"/>
              <a:t>19</a:t>
            </a:fld>
            <a:endParaRPr lang="en-US"/>
          </a:p>
        </p:txBody>
      </p:sp>
    </p:spTree>
    <p:extLst>
      <p:ext uri="{BB962C8B-B14F-4D97-AF65-F5344CB8AC3E}">
        <p14:creationId xmlns:p14="http://schemas.microsoft.com/office/powerpoint/2010/main" val="140012389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&lt;click&gt; The list of data sets can be filtered </a:t>
            </a:r>
          </a:p>
          <a:p>
            <a:r>
              <a:rPr lang="en-US" dirty="0"/>
              <a:t>&lt;click&gt; showing a tree view of that allows you to expand into the members of a partitioned data set, together with a pop-up menu of actions for create, rename, delete and more.</a:t>
            </a:r>
          </a:p>
          <a:p>
            <a:r>
              <a:rPr lang="en-US" dirty="0"/>
              <a:t>&lt;click&gt; The menu for a PDS member  allows you to </a:t>
            </a:r>
          </a:p>
          <a:p>
            <a:r>
              <a:rPr lang="en-US" dirty="0"/>
              <a:t>&lt;click&gt; submit submit it as a job </a:t>
            </a:r>
          </a:p>
          <a:p>
            <a:r>
              <a:rPr lang="en-US" dirty="0"/>
              <a:t>&lt;click&gt; which brings up a hyperlink with the job ID you can select to directly open its spool files.</a:t>
            </a:r>
          </a:p>
        </p:txBody>
      </p:sp>
      <p:sp>
        <p:nvSpPr>
          <p:cNvPr id="4" name="Slide Number Placeholder 3"/>
          <p:cNvSpPr>
            <a:spLocks noGrp="1"/>
          </p:cNvSpPr>
          <p:nvPr>
            <p:ph type="sldNum" sz="quarter" idx="5"/>
          </p:nvPr>
        </p:nvSpPr>
        <p:spPr/>
        <p:txBody>
          <a:bodyPr/>
          <a:lstStyle/>
          <a:p>
            <a:fld id="{56E08DEA-7264-264A-9AB1-2FE28E381D91}" type="slidenum">
              <a:rPr lang="en-US" smtClean="0"/>
              <a:t>20</a:t>
            </a:fld>
            <a:endParaRPr lang="en-US"/>
          </a:p>
        </p:txBody>
      </p:sp>
    </p:spTree>
    <p:extLst>
      <p:ext uri="{BB962C8B-B14F-4D97-AF65-F5344CB8AC3E}">
        <p14:creationId xmlns:p14="http://schemas.microsoft.com/office/powerpoint/2010/main" val="6297225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&lt;click&gt;</a:t>
            </a:r>
          </a:p>
          <a:p>
            <a:r>
              <a:rPr lang="en-US" dirty="0"/>
              <a:t>The jobs navigator allows you to filter by Owner and Prefix, or Job ID.</a:t>
            </a:r>
          </a:p>
          <a:p>
            <a:r>
              <a:rPr lang="en-US" dirty="0"/>
              <a:t>&lt;click&gt;</a:t>
            </a:r>
          </a:p>
          <a:p>
            <a:r>
              <a:rPr lang="en-US" dirty="0"/>
              <a:t>Jobs can be expanded to see their spool files</a:t>
            </a:r>
          </a:p>
          <a:p>
            <a:r>
              <a:rPr lang="en-US" dirty="0"/>
              <a:t>&lt;click&gt;</a:t>
            </a:r>
          </a:p>
          <a:p>
            <a:r>
              <a:rPr lang="en-US" dirty="0"/>
              <a:t>Which are opened in the editor area, allowing you to use VS code features such as searching for strings or navigate the spool file using the overview pane</a:t>
            </a:r>
          </a:p>
        </p:txBody>
      </p:sp>
      <p:sp>
        <p:nvSpPr>
          <p:cNvPr id="4" name="Slide Number Placeholder 3"/>
          <p:cNvSpPr>
            <a:spLocks noGrp="1"/>
          </p:cNvSpPr>
          <p:nvPr>
            <p:ph type="sldNum" sz="quarter" idx="5"/>
          </p:nvPr>
        </p:nvSpPr>
        <p:spPr/>
        <p:txBody>
          <a:bodyPr/>
          <a:lstStyle/>
          <a:p>
            <a:fld id="{56E08DEA-7264-264A-9AB1-2FE28E381D91}" type="slidenum">
              <a:rPr lang="en-US" smtClean="0"/>
              <a:t>21</a:t>
            </a:fld>
            <a:endParaRPr lang="en-US"/>
          </a:p>
        </p:txBody>
      </p:sp>
    </p:spTree>
    <p:extLst>
      <p:ext uri="{BB962C8B-B14F-4D97-AF65-F5344CB8AC3E}">
        <p14:creationId xmlns:p14="http://schemas.microsoft.com/office/powerpoint/2010/main" val="32392287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goal is to provide a platform for access to the mainframe using tools that are </a:t>
            </a:r>
          </a:p>
          <a:p>
            <a:r>
              <a:rPr lang="en-US" dirty="0"/>
              <a:t>&lt;click to animate text&gt;</a:t>
            </a:r>
          </a:p>
          <a:p>
            <a:r>
              <a:rPr lang="en-US" dirty="0"/>
              <a:t>Open</a:t>
            </a:r>
          </a:p>
          <a:p>
            <a:r>
              <a:rPr lang="en-US" dirty="0"/>
              <a:t>Simple</a:t>
            </a:r>
          </a:p>
          <a:p>
            <a:r>
              <a:rPr lang="en-US" dirty="0"/>
              <a:t>Familiar</a:t>
            </a:r>
          </a:p>
          <a:p>
            <a:endParaRPr lang="en-US" dirty="0"/>
          </a:p>
          <a:p>
            <a:r>
              <a:rPr lang="en-US" dirty="0"/>
              <a:t>&lt;click to introduce red border around </a:t>
            </a:r>
            <a:r>
              <a:rPr lang="en-US" dirty="0" err="1"/>
              <a:t>zowe.org</a:t>
            </a:r>
            <a:r>
              <a:rPr lang="en-US" dirty="0"/>
              <a:t> graphic&gt;</a:t>
            </a:r>
          </a:p>
          <a:p>
            <a:r>
              <a:rPr lang="en-US" dirty="0"/>
              <a:t>Information about </a:t>
            </a:r>
            <a:r>
              <a:rPr lang="en-US" dirty="0" err="1"/>
              <a:t>Zowe</a:t>
            </a:r>
            <a:r>
              <a:rPr lang="en-US" dirty="0"/>
              <a:t> can be found at </a:t>
            </a:r>
            <a:r>
              <a:rPr lang="en-US" dirty="0" err="1"/>
              <a:t>zowe.org</a:t>
            </a:r>
            <a:endParaRPr lang="en-US" dirty="0"/>
          </a:p>
        </p:txBody>
      </p:sp>
      <p:sp>
        <p:nvSpPr>
          <p:cNvPr id="4" name="Slide Number Placeholder 3"/>
          <p:cNvSpPr>
            <a:spLocks noGrp="1"/>
          </p:cNvSpPr>
          <p:nvPr>
            <p:ph type="sldNum" sz="quarter" idx="5"/>
          </p:nvPr>
        </p:nvSpPr>
        <p:spPr/>
        <p:txBody>
          <a:bodyPr/>
          <a:lstStyle/>
          <a:p>
            <a:fld id="{56E08DEA-7264-264A-9AB1-2FE28E381D91}" type="slidenum">
              <a:rPr lang="en-US" smtClean="0"/>
              <a:t>3</a:t>
            </a:fld>
            <a:endParaRPr lang="en-US"/>
          </a:p>
        </p:txBody>
      </p:sp>
    </p:spTree>
    <p:extLst>
      <p:ext uri="{BB962C8B-B14F-4D97-AF65-F5344CB8AC3E}">
        <p14:creationId xmlns:p14="http://schemas.microsoft.com/office/powerpoint/2010/main" val="339827819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&lt;click&gt;</a:t>
            </a:r>
          </a:p>
          <a:p>
            <a:r>
              <a:rPr lang="en-US" dirty="0"/>
              <a:t>The top level USS directory can be set as a filter</a:t>
            </a:r>
          </a:p>
          <a:p>
            <a:r>
              <a:rPr lang="en-US" dirty="0"/>
              <a:t>&lt;click&gt;</a:t>
            </a:r>
          </a:p>
          <a:p>
            <a:r>
              <a:rPr lang="en-US" dirty="0"/>
              <a:t>And the navigator lets you expand into directories showing sub directories and files.  </a:t>
            </a:r>
          </a:p>
          <a:p>
            <a:r>
              <a:rPr lang="en-US" dirty="0"/>
              <a:t>The pop-up menu of actions includes</a:t>
            </a:r>
          </a:p>
          <a:p>
            <a:r>
              <a:rPr lang="en-US" dirty="0"/>
              <a:t>&lt;click&gt;</a:t>
            </a:r>
          </a:p>
          <a:p>
            <a:r>
              <a:rPr lang="en-US" dirty="0"/>
              <a:t>The ability to upload files from your PC directly</a:t>
            </a:r>
          </a:p>
          <a:p>
            <a:r>
              <a:rPr lang="en-US" dirty="0"/>
              <a:t>&lt;click&gt;</a:t>
            </a:r>
          </a:p>
          <a:p>
            <a:r>
              <a:rPr lang="en-US" dirty="0"/>
              <a:t>As well as open files in the editor area.</a:t>
            </a:r>
          </a:p>
          <a:p>
            <a:endParaRPr lang="en-US" dirty="0"/>
          </a:p>
          <a:p>
            <a:r>
              <a:rPr lang="en-US" dirty="0"/>
              <a:t>Unix files, or PDS members, opened in the editor area allow you to make changes that get saved directly back to the mainframe</a:t>
            </a:r>
          </a:p>
          <a:p>
            <a:endParaRPr lang="en-US" dirty="0"/>
          </a:p>
          <a:p>
            <a:r>
              <a:rPr lang="en-US" dirty="0"/>
              <a:t>The </a:t>
            </a:r>
            <a:r>
              <a:rPr lang="en-US" dirty="0" err="1"/>
              <a:t>Zowe</a:t>
            </a:r>
            <a:r>
              <a:rPr lang="en-US" dirty="0"/>
              <a:t> Explorer is an example of where a user who is already familiar with VS Code is able work with mainframe data directly from within their IDE.  Alongside other plugins, such as rich language editors or debuggers, developers are able to create a powerful tools workbench.  </a:t>
            </a:r>
          </a:p>
          <a:p>
            <a:endParaRPr lang="en-US" dirty="0"/>
          </a:p>
        </p:txBody>
      </p:sp>
      <p:sp>
        <p:nvSpPr>
          <p:cNvPr id="4" name="Slide Number Placeholder 3"/>
          <p:cNvSpPr>
            <a:spLocks noGrp="1"/>
          </p:cNvSpPr>
          <p:nvPr>
            <p:ph type="sldNum" sz="quarter" idx="5"/>
          </p:nvPr>
        </p:nvSpPr>
        <p:spPr/>
        <p:txBody>
          <a:bodyPr/>
          <a:lstStyle/>
          <a:p>
            <a:fld id="{56E08DEA-7264-264A-9AB1-2FE28E381D91}" type="slidenum">
              <a:rPr lang="en-US" smtClean="0"/>
              <a:t>22</a:t>
            </a:fld>
            <a:endParaRPr lang="en-US"/>
          </a:p>
        </p:txBody>
      </p:sp>
    </p:spTree>
    <p:extLst>
      <p:ext uri="{BB962C8B-B14F-4D97-AF65-F5344CB8AC3E}">
        <p14:creationId xmlns:p14="http://schemas.microsoft.com/office/powerpoint/2010/main" val="206431294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third </a:t>
            </a:r>
            <a:r>
              <a:rPr lang="en-US" dirty="0" err="1"/>
              <a:t>Zowe</a:t>
            </a:r>
            <a:r>
              <a:rPr lang="en-US" dirty="0"/>
              <a:t> Explorer component is the </a:t>
            </a:r>
            <a:r>
              <a:rPr lang="en-US" dirty="0" err="1"/>
              <a:t>Zowe</a:t>
            </a:r>
            <a:r>
              <a:rPr lang="en-US" dirty="0"/>
              <a:t> desktop</a:t>
            </a:r>
          </a:p>
          <a:p>
            <a:r>
              <a:rPr lang="en-US" dirty="0"/>
              <a:t>This allows end users to access mainframe data and services using nothing more than </a:t>
            </a:r>
            <a:r>
              <a:rPr lang="en-US"/>
              <a:t>a standard web browser</a:t>
            </a:r>
          </a:p>
        </p:txBody>
      </p:sp>
      <p:sp>
        <p:nvSpPr>
          <p:cNvPr id="4" name="Slide Number Placeholder 3"/>
          <p:cNvSpPr>
            <a:spLocks noGrp="1"/>
          </p:cNvSpPr>
          <p:nvPr>
            <p:ph type="sldNum" sz="quarter" idx="5"/>
          </p:nvPr>
        </p:nvSpPr>
        <p:spPr/>
        <p:txBody>
          <a:bodyPr/>
          <a:lstStyle/>
          <a:p>
            <a:fld id="{56E08DEA-7264-264A-9AB1-2FE28E381D91}" type="slidenum">
              <a:rPr lang="en-US" smtClean="0"/>
              <a:t>24</a:t>
            </a:fld>
            <a:endParaRPr lang="en-US"/>
          </a:p>
        </p:txBody>
      </p:sp>
    </p:spTree>
    <p:extLst>
      <p:ext uri="{BB962C8B-B14F-4D97-AF65-F5344CB8AC3E}">
        <p14:creationId xmlns:p14="http://schemas.microsoft.com/office/powerpoint/2010/main" val="39460063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logged into the </a:t>
            </a:r>
            <a:r>
              <a:rPr lang="en-US" dirty="0" err="1"/>
              <a:t>Zowe</a:t>
            </a:r>
            <a:r>
              <a:rPr lang="en-US" dirty="0"/>
              <a:t> desktop a flyout menu shows a list of the desktop’s available applications. </a:t>
            </a:r>
          </a:p>
          <a:p>
            <a:r>
              <a:rPr lang="en-US" dirty="0"/>
              <a:t>&lt;click&gt;</a:t>
            </a:r>
          </a:p>
          <a:p>
            <a:r>
              <a:rPr lang="en-US" dirty="0"/>
              <a:t>Frequently opened ones can be pinned to the bottom task bar, which includes a File Editor</a:t>
            </a:r>
          </a:p>
        </p:txBody>
      </p:sp>
      <p:sp>
        <p:nvSpPr>
          <p:cNvPr id="4" name="Slide Number Placeholder 3"/>
          <p:cNvSpPr>
            <a:spLocks noGrp="1"/>
          </p:cNvSpPr>
          <p:nvPr>
            <p:ph type="sldNum" sz="quarter" idx="5"/>
          </p:nvPr>
        </p:nvSpPr>
        <p:spPr/>
        <p:txBody>
          <a:bodyPr/>
          <a:lstStyle/>
          <a:p>
            <a:fld id="{56E08DEA-7264-264A-9AB1-2FE28E381D91}" type="slidenum">
              <a:rPr lang="en-US" smtClean="0"/>
              <a:t>25</a:t>
            </a:fld>
            <a:endParaRPr lang="en-US"/>
          </a:p>
        </p:txBody>
      </p:sp>
    </p:spTree>
    <p:extLst>
      <p:ext uri="{BB962C8B-B14F-4D97-AF65-F5344CB8AC3E}">
        <p14:creationId xmlns:p14="http://schemas.microsoft.com/office/powerpoint/2010/main" val="329875241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File Editor lets you navigate USS directories and files together with an editor pane that includes syntax </a:t>
            </a:r>
            <a:r>
              <a:rPr lang="en-US" dirty="0" err="1"/>
              <a:t>highglighting</a:t>
            </a:r>
            <a:r>
              <a:rPr lang="en-US" dirty="0"/>
              <a:t>.  </a:t>
            </a:r>
          </a:p>
          <a:p>
            <a:r>
              <a:rPr lang="en-US" dirty="0"/>
              <a:t>&lt;click&gt;</a:t>
            </a:r>
          </a:p>
          <a:p>
            <a:r>
              <a:rPr lang="en-US" dirty="0"/>
              <a:t>The pop-up menu has actions for changing permissions, creating and renaming directories, and more.  </a:t>
            </a:r>
          </a:p>
          <a:p>
            <a:r>
              <a:rPr lang="en-US" dirty="0"/>
              <a:t>&lt;click&gt;</a:t>
            </a:r>
          </a:p>
          <a:p>
            <a:r>
              <a:rPr lang="en-US" dirty="0"/>
              <a:t>You can also work with data sets and members in the File Editor, giving you a rich GUI mainframe file editing experience using nothing more than your standard desktop web browser.  </a:t>
            </a:r>
          </a:p>
        </p:txBody>
      </p:sp>
      <p:sp>
        <p:nvSpPr>
          <p:cNvPr id="4" name="Slide Number Placeholder 3"/>
          <p:cNvSpPr>
            <a:spLocks noGrp="1"/>
          </p:cNvSpPr>
          <p:nvPr>
            <p:ph type="sldNum" sz="quarter" idx="5"/>
          </p:nvPr>
        </p:nvSpPr>
        <p:spPr/>
        <p:txBody>
          <a:bodyPr/>
          <a:lstStyle/>
          <a:p>
            <a:fld id="{56E08DEA-7264-264A-9AB1-2FE28E381D91}" type="slidenum">
              <a:rPr lang="en-US" smtClean="0"/>
              <a:t>26</a:t>
            </a:fld>
            <a:endParaRPr lang="en-US"/>
          </a:p>
        </p:txBody>
      </p:sp>
    </p:spTree>
    <p:extLst>
      <p:ext uri="{BB962C8B-B14F-4D97-AF65-F5344CB8AC3E}">
        <p14:creationId xmlns:p14="http://schemas.microsoft.com/office/powerpoint/2010/main" val="119396818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well as rich GUI applications, the </a:t>
            </a:r>
            <a:r>
              <a:rPr lang="en-US" dirty="0" err="1"/>
              <a:t>Zowe</a:t>
            </a:r>
            <a:r>
              <a:rPr lang="en-US" dirty="0"/>
              <a:t> Desktop includes apps for some of the more traditional mainframe interfaces.</a:t>
            </a:r>
          </a:p>
          <a:p>
            <a:r>
              <a:rPr lang="en-US" dirty="0"/>
              <a:t>&lt;click&gt;</a:t>
            </a:r>
          </a:p>
          <a:p>
            <a:r>
              <a:rPr lang="en-US" dirty="0"/>
              <a:t>This includes a 3270 emulator.  This can be opened side by side with other apps giving allowing you to perform mainframe tasks with your preferred tool of choice.  </a:t>
            </a:r>
          </a:p>
        </p:txBody>
      </p:sp>
      <p:sp>
        <p:nvSpPr>
          <p:cNvPr id="4" name="Slide Number Placeholder 3"/>
          <p:cNvSpPr>
            <a:spLocks noGrp="1"/>
          </p:cNvSpPr>
          <p:nvPr>
            <p:ph type="sldNum" sz="quarter" idx="5"/>
          </p:nvPr>
        </p:nvSpPr>
        <p:spPr/>
        <p:txBody>
          <a:bodyPr/>
          <a:lstStyle/>
          <a:p>
            <a:fld id="{56E08DEA-7264-264A-9AB1-2FE28E381D91}" type="slidenum">
              <a:rPr lang="en-US" smtClean="0"/>
              <a:t>27</a:t>
            </a:fld>
            <a:endParaRPr lang="en-US"/>
          </a:p>
        </p:txBody>
      </p:sp>
    </p:spTree>
    <p:extLst>
      <p:ext uri="{BB962C8B-B14F-4D97-AF65-F5344CB8AC3E}">
        <p14:creationId xmlns:p14="http://schemas.microsoft.com/office/powerpoint/2010/main" val="185302435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well as opening apps in the desktop they can be launched full screen</a:t>
            </a:r>
          </a:p>
        </p:txBody>
      </p:sp>
      <p:sp>
        <p:nvSpPr>
          <p:cNvPr id="4" name="Slide Number Placeholder 3"/>
          <p:cNvSpPr>
            <a:spLocks noGrp="1"/>
          </p:cNvSpPr>
          <p:nvPr>
            <p:ph type="sldNum" sz="quarter" idx="5"/>
          </p:nvPr>
        </p:nvSpPr>
        <p:spPr/>
        <p:txBody>
          <a:bodyPr/>
          <a:lstStyle/>
          <a:p>
            <a:fld id="{56E08DEA-7264-264A-9AB1-2FE28E381D91}" type="slidenum">
              <a:rPr lang="en-US" smtClean="0"/>
              <a:t>28</a:t>
            </a:fld>
            <a:endParaRPr lang="en-US"/>
          </a:p>
        </p:txBody>
      </p:sp>
    </p:spTree>
    <p:extLst>
      <p:ext uri="{BB962C8B-B14F-4D97-AF65-F5344CB8AC3E}">
        <p14:creationId xmlns:p14="http://schemas.microsoft.com/office/powerpoint/2010/main" val="369145005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a:t>
            </a:r>
            <a:r>
              <a:rPr lang="en-US" dirty="0" err="1"/>
              <a:t>Zowe</a:t>
            </a:r>
            <a:r>
              <a:rPr lang="en-US" dirty="0"/>
              <a:t> users are happy to just open the 3270 emulator full screen and perform all of their mainframe tasks there.</a:t>
            </a:r>
          </a:p>
          <a:p>
            <a:r>
              <a:rPr lang="en-US" dirty="0"/>
              <a:t>This fulfills another of </a:t>
            </a:r>
            <a:r>
              <a:rPr lang="en-US" dirty="0" err="1"/>
              <a:t>Zowe’s</a:t>
            </a:r>
            <a:r>
              <a:rPr lang="en-US" dirty="0"/>
              <a:t> initial goals which is to provide all of the old with all of the new, so end users can choose and work with whatever app makes them productive for a given task </a:t>
            </a:r>
          </a:p>
        </p:txBody>
      </p:sp>
      <p:sp>
        <p:nvSpPr>
          <p:cNvPr id="4" name="Slide Number Placeholder 3"/>
          <p:cNvSpPr>
            <a:spLocks noGrp="1"/>
          </p:cNvSpPr>
          <p:nvPr>
            <p:ph type="sldNum" sz="quarter" idx="5"/>
          </p:nvPr>
        </p:nvSpPr>
        <p:spPr/>
        <p:txBody>
          <a:bodyPr/>
          <a:lstStyle/>
          <a:p>
            <a:fld id="{56E08DEA-7264-264A-9AB1-2FE28E381D91}" type="slidenum">
              <a:rPr lang="en-US" smtClean="0"/>
              <a:t>29</a:t>
            </a:fld>
            <a:endParaRPr lang="en-US"/>
          </a:p>
        </p:txBody>
      </p:sp>
    </p:spTree>
    <p:extLst>
      <p:ext uri="{BB962C8B-B14F-4D97-AF65-F5344CB8AC3E}">
        <p14:creationId xmlns:p14="http://schemas.microsoft.com/office/powerpoint/2010/main" val="34762752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A1A23CD6-F4F2-FD42-BCD1-C00CB427B683}"/>
              </a:ext>
            </a:extLst>
          </p:cNvPr>
          <p:cNvSpPr>
            <a:spLocks noGrp="1"/>
          </p:cNvSpPr>
          <p:nvPr>
            <p:ph type="body" idx="1"/>
          </p:nvPr>
        </p:nvSpPr>
        <p:spPr/>
        <p:txBody>
          <a:bodyPr/>
          <a:lstStyle/>
          <a:p>
            <a:r>
              <a:rPr lang="en-US" dirty="0"/>
              <a:t>What this provides is a way for end users to </a:t>
            </a:r>
            <a:r>
              <a:rPr lang="en-US" dirty="0" err="1"/>
              <a:t>acces</a:t>
            </a:r>
            <a:r>
              <a:rPr lang="en-US" dirty="0"/>
              <a:t> their mainframe data using</a:t>
            </a:r>
          </a:p>
          <a:p>
            <a:r>
              <a:rPr lang="en-US" dirty="0"/>
              <a:t>&lt;click&gt;</a:t>
            </a:r>
          </a:p>
          <a:p>
            <a:r>
              <a:rPr lang="en-US" dirty="0"/>
              <a:t>Modern </a:t>
            </a:r>
            <a:r>
              <a:rPr lang="en-US" dirty="0" err="1"/>
              <a:t>guis</a:t>
            </a:r>
            <a:endParaRPr lang="en-US" dirty="0"/>
          </a:p>
          <a:p>
            <a:r>
              <a:rPr lang="en-US" dirty="0"/>
              <a:t>&lt;click&gt;</a:t>
            </a:r>
          </a:p>
          <a:p>
            <a:r>
              <a:rPr lang="en-US" dirty="0"/>
              <a:t>As well as traditional green screen interfaces</a:t>
            </a:r>
          </a:p>
          <a:p>
            <a:r>
              <a:rPr lang="en-US" dirty="0"/>
              <a:t>&lt;click&gt;</a:t>
            </a:r>
          </a:p>
          <a:p>
            <a:r>
              <a:rPr lang="en-US" dirty="0"/>
              <a:t>Desktop apps operate side by side under the user’s initial TSO logon credentials</a:t>
            </a:r>
          </a:p>
          <a:p>
            <a:r>
              <a:rPr lang="en-US" dirty="0"/>
              <a:t>And are able to interact with each other through app to app communication and context awareness</a:t>
            </a:r>
          </a:p>
          <a:p>
            <a:endParaRPr lang="en-US"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as with your mobile phone or laptop that comes with a set of base apps you can extend,</a:t>
            </a:r>
          </a:p>
          <a:p>
            <a:r>
              <a:rPr lang="en-US" dirty="0"/>
              <a:t> </a:t>
            </a:r>
          </a:p>
          <a:p>
            <a:r>
              <a:rPr lang="en-US" dirty="0"/>
              <a:t>the </a:t>
            </a:r>
            <a:r>
              <a:rPr lang="en-US" dirty="0" err="1"/>
              <a:t>Zowe</a:t>
            </a:r>
            <a:r>
              <a:rPr lang="en-US" dirty="0"/>
              <a:t> desktop can be extended with new apps provided by software vendors or even customers themselves.  </a:t>
            </a:r>
            <a:r>
              <a:rPr lang="en-US" dirty="0" err="1"/>
              <a:t>Zowe</a:t>
            </a:r>
            <a:r>
              <a:rPr lang="en-US" dirty="0"/>
              <a:t> provides open source samples of how to extend together with extensive SDK documentation.  </a:t>
            </a:r>
          </a:p>
          <a:p>
            <a:endParaRPr lang="en-US" dirty="0"/>
          </a:p>
          <a:p>
            <a:r>
              <a:rPr lang="en-US" dirty="0"/>
              <a:t>Software vendors can apply for a </a:t>
            </a:r>
            <a:r>
              <a:rPr lang="en-US" dirty="0" err="1"/>
              <a:t>Zowe</a:t>
            </a:r>
            <a:r>
              <a:rPr lang="en-US" dirty="0"/>
              <a:t> conformance badge to demonstrate their plugin is built to a set of defined APIs for interoperability and end user consistency.  </a:t>
            </a:r>
          </a:p>
          <a:p>
            <a:endParaRPr lang="en-US" dirty="0"/>
          </a:p>
          <a:p>
            <a:r>
              <a:rPr lang="en-US" dirty="0"/>
              <a:t>Examples of this are Rocket </a:t>
            </a:r>
            <a:r>
              <a:rPr lang="en-US" dirty="0" err="1"/>
              <a:t>BlueZone</a:t>
            </a:r>
            <a:r>
              <a:rPr lang="en-US" dirty="0"/>
              <a:t> web,</a:t>
            </a:r>
          </a:p>
          <a:p>
            <a:r>
              <a:rPr lang="en-US" dirty="0"/>
              <a:t>And </a:t>
            </a:r>
            <a:r>
              <a:rPr lang="en-US" dirty="0" err="1"/>
              <a:t>Segus</a:t>
            </a:r>
            <a:r>
              <a:rPr lang="en-US" dirty="0"/>
              <a:t> Engineering SQL Workload Expert for DB2 z/OS.  </a:t>
            </a:r>
          </a:p>
          <a:p>
            <a:endParaRPr lang="en-US" dirty="0"/>
          </a:p>
          <a:p>
            <a:r>
              <a:rPr lang="en-US" dirty="0" err="1"/>
              <a:t>Zowe</a:t>
            </a:r>
            <a:r>
              <a:rPr lang="en-US" dirty="0"/>
              <a:t> extension apps will appear in the launch bar and benefit from the core capabilities of single-sign on, use of a shared certificate for secure encrypted communication, multi factor authentication, high availability and more</a:t>
            </a:r>
          </a:p>
          <a:p>
            <a:endParaRPr lang="en-US"/>
          </a:p>
          <a:p>
            <a:endParaRPr lang="en-US" dirty="0"/>
          </a:p>
        </p:txBody>
      </p:sp>
      <p:sp>
        <p:nvSpPr>
          <p:cNvPr id="4" name="Slide Number Placeholder 3"/>
          <p:cNvSpPr>
            <a:spLocks noGrp="1"/>
          </p:cNvSpPr>
          <p:nvPr>
            <p:ph type="sldNum" sz="quarter" idx="5"/>
          </p:nvPr>
        </p:nvSpPr>
        <p:spPr/>
        <p:txBody>
          <a:bodyPr/>
          <a:lstStyle/>
          <a:p>
            <a:fld id="{56E08DEA-7264-264A-9AB1-2FE28E381D91}" type="slidenum">
              <a:rPr lang="en-US" smtClean="0"/>
              <a:t>31</a:t>
            </a:fld>
            <a:endParaRPr lang="en-US"/>
          </a:p>
        </p:txBody>
      </p:sp>
    </p:spTree>
    <p:extLst>
      <p:ext uri="{BB962C8B-B14F-4D97-AF65-F5344CB8AC3E}">
        <p14:creationId xmlns:p14="http://schemas.microsoft.com/office/powerpoint/2010/main" val="13197376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Including links to downloads</a:t>
            </a:r>
          </a:p>
        </p:txBody>
      </p:sp>
      <p:sp>
        <p:nvSpPr>
          <p:cNvPr id="4" name="Slide Number Placeholder 3"/>
          <p:cNvSpPr>
            <a:spLocks noGrp="1"/>
          </p:cNvSpPr>
          <p:nvPr>
            <p:ph type="sldNum" sz="quarter" idx="5"/>
          </p:nvPr>
        </p:nvSpPr>
        <p:spPr/>
        <p:txBody>
          <a:bodyPr/>
          <a:lstStyle/>
          <a:p>
            <a:fld id="{56E08DEA-7264-264A-9AB1-2FE28E381D91}" type="slidenum">
              <a:rPr lang="en-US" smtClean="0"/>
              <a:t>4</a:t>
            </a:fld>
            <a:endParaRPr lang="en-US"/>
          </a:p>
        </p:txBody>
      </p:sp>
    </p:spTree>
    <p:extLst>
      <p:ext uri="{BB962C8B-B14F-4D97-AF65-F5344CB8AC3E}">
        <p14:creationId xmlns:p14="http://schemas.microsoft.com/office/powerpoint/2010/main" val="27064500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documentation</a:t>
            </a:r>
          </a:p>
        </p:txBody>
      </p:sp>
      <p:sp>
        <p:nvSpPr>
          <p:cNvPr id="4" name="Slide Number Placeholder 3"/>
          <p:cNvSpPr>
            <a:spLocks noGrp="1"/>
          </p:cNvSpPr>
          <p:nvPr>
            <p:ph type="sldNum" sz="quarter" idx="5"/>
          </p:nvPr>
        </p:nvSpPr>
        <p:spPr/>
        <p:txBody>
          <a:bodyPr/>
          <a:lstStyle/>
          <a:p>
            <a:fld id="{56E08DEA-7264-264A-9AB1-2FE28E381D91}" type="slidenum">
              <a:rPr lang="en-US" smtClean="0"/>
              <a:t>5</a:t>
            </a:fld>
            <a:endParaRPr lang="en-US"/>
          </a:p>
        </p:txBody>
      </p:sp>
    </p:spTree>
    <p:extLst>
      <p:ext uri="{BB962C8B-B14F-4D97-AF65-F5344CB8AC3E}">
        <p14:creationId xmlns:p14="http://schemas.microsoft.com/office/powerpoint/2010/main" val="41483211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technical blogs</a:t>
            </a:r>
          </a:p>
        </p:txBody>
      </p:sp>
      <p:sp>
        <p:nvSpPr>
          <p:cNvPr id="4" name="Slide Number Placeholder 3"/>
          <p:cNvSpPr>
            <a:spLocks noGrp="1"/>
          </p:cNvSpPr>
          <p:nvPr>
            <p:ph type="sldNum" sz="quarter" idx="5"/>
          </p:nvPr>
        </p:nvSpPr>
        <p:spPr/>
        <p:txBody>
          <a:bodyPr/>
          <a:lstStyle/>
          <a:p>
            <a:fld id="{56E08DEA-7264-264A-9AB1-2FE28E381D91}" type="slidenum">
              <a:rPr lang="en-US" smtClean="0"/>
              <a:t>6</a:t>
            </a:fld>
            <a:endParaRPr lang="en-US"/>
          </a:p>
        </p:txBody>
      </p:sp>
    </p:spTree>
    <p:extLst>
      <p:ext uri="{BB962C8B-B14F-4D97-AF65-F5344CB8AC3E}">
        <p14:creationId xmlns:p14="http://schemas.microsoft.com/office/powerpoint/2010/main" val="39786367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well as the </a:t>
            </a:r>
            <a:r>
              <a:rPr lang="en-US" dirty="0" err="1"/>
              <a:t>github</a:t>
            </a:r>
            <a:r>
              <a:rPr lang="en-US" dirty="0"/>
              <a:t> repositories where </a:t>
            </a:r>
            <a:r>
              <a:rPr lang="en-US" dirty="0" err="1"/>
              <a:t>Zowe’s</a:t>
            </a:r>
            <a:r>
              <a:rPr lang="en-US" dirty="0"/>
              <a:t> open source code is developed by its community of committers and squad members</a:t>
            </a:r>
          </a:p>
        </p:txBody>
      </p:sp>
      <p:sp>
        <p:nvSpPr>
          <p:cNvPr id="4" name="Slide Number Placeholder 3"/>
          <p:cNvSpPr>
            <a:spLocks noGrp="1"/>
          </p:cNvSpPr>
          <p:nvPr>
            <p:ph type="sldNum" sz="quarter" idx="5"/>
          </p:nvPr>
        </p:nvSpPr>
        <p:spPr/>
        <p:txBody>
          <a:bodyPr/>
          <a:lstStyle/>
          <a:p>
            <a:fld id="{56E08DEA-7264-264A-9AB1-2FE28E381D91}" type="slidenum">
              <a:rPr lang="en-US" smtClean="0"/>
              <a:t>7</a:t>
            </a:fld>
            <a:endParaRPr lang="en-US"/>
          </a:p>
        </p:txBody>
      </p:sp>
    </p:spTree>
    <p:extLst>
      <p:ext uri="{BB962C8B-B14F-4D97-AF65-F5344CB8AC3E}">
        <p14:creationId xmlns:p14="http://schemas.microsoft.com/office/powerpoint/2010/main" val="39582591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Zowe</a:t>
            </a:r>
            <a:r>
              <a:rPr lang="en-US" dirty="0"/>
              <a:t> is composed of four main components</a:t>
            </a:r>
          </a:p>
          <a:p>
            <a:r>
              <a:rPr lang="en-US" dirty="0"/>
              <a:t>&lt;click&gt;</a:t>
            </a:r>
          </a:p>
          <a:p>
            <a:r>
              <a:rPr lang="en-US" dirty="0"/>
              <a:t>A command line interface</a:t>
            </a:r>
          </a:p>
          <a:p>
            <a:r>
              <a:rPr lang="en-US" dirty="0"/>
              <a:t>&lt;click&gt;</a:t>
            </a:r>
          </a:p>
          <a:p>
            <a:r>
              <a:rPr lang="en-US" dirty="0"/>
              <a:t>A visual studio code extension known as the </a:t>
            </a:r>
            <a:r>
              <a:rPr lang="en-US" dirty="0" err="1"/>
              <a:t>Zowe</a:t>
            </a:r>
            <a:r>
              <a:rPr lang="en-US" dirty="0"/>
              <a:t> Explorer</a:t>
            </a:r>
          </a:p>
          <a:p>
            <a:r>
              <a:rPr lang="en-US" dirty="0"/>
              <a:t>&lt;click&gt;</a:t>
            </a:r>
          </a:p>
          <a:p>
            <a:r>
              <a:rPr lang="en-US" dirty="0"/>
              <a:t>A web user interface accessible through a desktop browser</a:t>
            </a:r>
          </a:p>
          <a:p>
            <a:r>
              <a:rPr lang="en-US" dirty="0"/>
              <a:t>&lt;click&gt;</a:t>
            </a:r>
          </a:p>
          <a:p>
            <a:r>
              <a:rPr lang="en-US" dirty="0"/>
              <a:t>And a powerful API Mediation Layer</a:t>
            </a:r>
          </a:p>
          <a:p>
            <a:endParaRPr lang="en-US" dirty="0"/>
          </a:p>
          <a:p>
            <a:r>
              <a:rPr lang="en-US" dirty="0"/>
              <a:t>Let’s look at each of these in more detail.</a:t>
            </a:r>
          </a:p>
          <a:p>
            <a:endParaRPr lang="en-US" dirty="0"/>
          </a:p>
        </p:txBody>
      </p:sp>
      <p:sp>
        <p:nvSpPr>
          <p:cNvPr id="4" name="Slide Number Placeholder 3"/>
          <p:cNvSpPr>
            <a:spLocks noGrp="1"/>
          </p:cNvSpPr>
          <p:nvPr>
            <p:ph type="sldNum" sz="quarter" idx="5"/>
          </p:nvPr>
        </p:nvSpPr>
        <p:spPr/>
        <p:txBody>
          <a:bodyPr/>
          <a:lstStyle/>
          <a:p>
            <a:fld id="{56E08DEA-7264-264A-9AB1-2FE28E381D91}" type="slidenum">
              <a:rPr lang="en-US" smtClean="0"/>
              <a:t>8</a:t>
            </a:fld>
            <a:endParaRPr lang="en-US"/>
          </a:p>
        </p:txBody>
      </p:sp>
    </p:spTree>
    <p:extLst>
      <p:ext uri="{BB962C8B-B14F-4D97-AF65-F5344CB8AC3E}">
        <p14:creationId xmlns:p14="http://schemas.microsoft.com/office/powerpoint/2010/main" val="1255481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command user interface, or CLI, allows a user to issue commands from their PC to directly operate and manage their mainframe.</a:t>
            </a:r>
          </a:p>
          <a:p>
            <a:r>
              <a:rPr lang="en-US" dirty="0"/>
              <a:t>&lt;click&gt;</a:t>
            </a:r>
          </a:p>
          <a:p>
            <a:r>
              <a:rPr lang="en-US" dirty="0"/>
              <a:t>CLI commands are broken down into groups.  The core set includes groups to work with </a:t>
            </a:r>
          </a:p>
          <a:p>
            <a:r>
              <a:rPr lang="en-US" dirty="0"/>
              <a:t>&lt;click&gt;</a:t>
            </a:r>
          </a:p>
        </p:txBody>
      </p:sp>
      <p:sp>
        <p:nvSpPr>
          <p:cNvPr id="4" name="Slide Number Placeholder 3"/>
          <p:cNvSpPr>
            <a:spLocks noGrp="1"/>
          </p:cNvSpPr>
          <p:nvPr>
            <p:ph type="sldNum" sz="quarter" idx="5"/>
          </p:nvPr>
        </p:nvSpPr>
        <p:spPr/>
        <p:txBody>
          <a:bodyPr/>
          <a:lstStyle/>
          <a:p>
            <a:fld id="{56E08DEA-7264-264A-9AB1-2FE28E381D91}" type="slidenum">
              <a:rPr lang="en-US" smtClean="0"/>
              <a:t>9</a:t>
            </a:fld>
            <a:endParaRPr lang="en-US"/>
          </a:p>
        </p:txBody>
      </p:sp>
    </p:spTree>
    <p:extLst>
      <p:ext uri="{BB962C8B-B14F-4D97-AF65-F5344CB8AC3E}">
        <p14:creationId xmlns:p14="http://schemas.microsoft.com/office/powerpoint/2010/main" val="21629975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sets, where you can </a:t>
            </a:r>
          </a:p>
          <a:p>
            <a:r>
              <a:rPr lang="en-US" dirty="0"/>
              <a:t>&lt;click&gt;</a:t>
            </a:r>
          </a:p>
          <a:p>
            <a:r>
              <a:rPr lang="en-US" dirty="0"/>
              <a:t>list data sets for a file</a:t>
            </a:r>
          </a:p>
          <a:p>
            <a:r>
              <a:rPr lang="en-US" dirty="0"/>
              <a:t>&lt;click&gt;</a:t>
            </a:r>
          </a:p>
          <a:p>
            <a:r>
              <a:rPr lang="en-US" dirty="0"/>
              <a:t>List the members of a PDS</a:t>
            </a:r>
          </a:p>
          <a:p>
            <a:r>
              <a:rPr lang="en-US" dirty="0"/>
              <a:t>&lt;click&gt;</a:t>
            </a:r>
          </a:p>
          <a:p>
            <a:r>
              <a:rPr lang="en-US" dirty="0"/>
              <a:t>download members to your PC </a:t>
            </a:r>
          </a:p>
          <a:p>
            <a:r>
              <a:rPr lang="en-US" dirty="0"/>
              <a:t>&lt;</a:t>
            </a:r>
            <a:r>
              <a:rPr lang="en-US" dirty="0" err="1"/>
              <a:t>clicl</a:t>
            </a:r>
            <a:r>
              <a:rPr lang="en-US" dirty="0"/>
              <a:t>&gt;</a:t>
            </a:r>
          </a:p>
          <a:p>
            <a:r>
              <a:rPr lang="en-US" dirty="0"/>
              <a:t>And submit job control language data sets to the JES queue</a:t>
            </a:r>
          </a:p>
        </p:txBody>
      </p:sp>
      <p:sp>
        <p:nvSpPr>
          <p:cNvPr id="4" name="Slide Number Placeholder 3"/>
          <p:cNvSpPr>
            <a:spLocks noGrp="1"/>
          </p:cNvSpPr>
          <p:nvPr>
            <p:ph type="sldNum" sz="quarter" idx="5"/>
          </p:nvPr>
        </p:nvSpPr>
        <p:spPr/>
        <p:txBody>
          <a:bodyPr/>
          <a:lstStyle/>
          <a:p>
            <a:fld id="{56E08DEA-7264-264A-9AB1-2FE28E381D91}" type="slidenum">
              <a:rPr lang="en-US" smtClean="0"/>
              <a:t>10</a:t>
            </a:fld>
            <a:endParaRPr lang="en-US"/>
          </a:p>
        </p:txBody>
      </p:sp>
    </p:spTree>
    <p:extLst>
      <p:ext uri="{BB962C8B-B14F-4D97-AF65-F5344CB8AC3E}">
        <p14:creationId xmlns:p14="http://schemas.microsoft.com/office/powerpoint/2010/main" val="2729269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3_Custom Layout">
    <p:bg>
      <p:bgPr>
        <a:solidFill>
          <a:schemeClr val="tx1"/>
        </a:solidFill>
        <a:effectLst/>
      </p:bgPr>
    </p:bg>
    <p:spTree>
      <p:nvGrpSpPr>
        <p:cNvPr id="1" name=""/>
        <p:cNvGrpSpPr/>
        <p:nvPr/>
      </p:nvGrpSpPr>
      <p:grpSpPr>
        <a:xfrm>
          <a:off x="0" y="0"/>
          <a:ext cx="0" cy="0"/>
          <a:chOff x="0" y="0"/>
          <a:chExt cx="0" cy="0"/>
        </a:xfrm>
      </p:grpSpPr>
      <p:sp>
        <p:nvSpPr>
          <p:cNvPr id="5" name="Text Placeholder 1"/>
          <p:cNvSpPr>
            <a:spLocks noGrp="1"/>
          </p:cNvSpPr>
          <p:nvPr>
            <p:ph type="body" sz="quarter" idx="10"/>
          </p:nvPr>
        </p:nvSpPr>
        <p:spPr>
          <a:xfrm>
            <a:off x="931165" y="1383976"/>
            <a:ext cx="7296911" cy="1921788"/>
          </a:xfrm>
          <a:prstGeom prst="rect">
            <a:avLst/>
          </a:prstGeom>
        </p:spPr>
        <p:txBody>
          <a:bodyPr anchor="b" anchorCtr="0">
            <a:normAutofit/>
          </a:bodyPr>
          <a:lstStyle>
            <a:lvl1pPr marL="0" indent="0" algn="ctr">
              <a:buNone/>
              <a:defRPr sz="4800" b="1">
                <a:solidFill>
                  <a:schemeClr val="bg1"/>
                </a:solidFill>
              </a:defRPr>
            </a:lvl1pPr>
          </a:lstStyle>
          <a:p>
            <a:pPr algn="ctr"/>
            <a:r>
              <a:rPr lang="en-US" dirty="0"/>
              <a:t>Click to Edit Title</a:t>
            </a:r>
          </a:p>
        </p:txBody>
      </p:sp>
      <p:sp>
        <p:nvSpPr>
          <p:cNvPr id="6" name="Text Placeholder 3"/>
          <p:cNvSpPr>
            <a:spLocks noGrp="1"/>
          </p:cNvSpPr>
          <p:nvPr>
            <p:ph type="body" sz="quarter" idx="11"/>
          </p:nvPr>
        </p:nvSpPr>
        <p:spPr>
          <a:xfrm>
            <a:off x="931165" y="3216505"/>
            <a:ext cx="7296912" cy="403106"/>
          </a:xfrm>
          <a:prstGeom prst="rect">
            <a:avLst/>
          </a:prstGeom>
        </p:spPr>
        <p:txBody>
          <a:bodyPr>
            <a:noAutofit/>
          </a:bodyPr>
          <a:lstStyle>
            <a:lvl1pPr marL="0" indent="0" algn="ctr">
              <a:buNone/>
              <a:defRPr sz="2800">
                <a:solidFill>
                  <a:schemeClr val="bg1"/>
                </a:solidFill>
              </a:defRPr>
            </a:lvl1pPr>
          </a:lstStyle>
          <a:p>
            <a:pPr algn="ctr"/>
            <a:r>
              <a:rPr lang="en-US" dirty="0"/>
              <a:t>Name / Subtitle Here</a:t>
            </a:r>
          </a:p>
        </p:txBody>
      </p:sp>
    </p:spTree>
    <p:extLst>
      <p:ext uri="{BB962C8B-B14F-4D97-AF65-F5344CB8AC3E}">
        <p14:creationId xmlns:p14="http://schemas.microsoft.com/office/powerpoint/2010/main" val="42741835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Custom Layout">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202268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Custom Layout">
    <p:bg>
      <p:bgPr>
        <a:solidFill>
          <a:schemeClr val="tx1"/>
        </a:solidFill>
        <a:effectLst/>
      </p:bgPr>
    </p:bg>
    <p:spTree>
      <p:nvGrpSpPr>
        <p:cNvPr id="1" name=""/>
        <p:cNvGrpSpPr/>
        <p:nvPr/>
      </p:nvGrpSpPr>
      <p:grpSpPr>
        <a:xfrm>
          <a:off x="0" y="0"/>
          <a:ext cx="0" cy="0"/>
          <a:chOff x="0" y="0"/>
          <a:chExt cx="0" cy="0"/>
        </a:xfrm>
      </p:grpSpPr>
      <p:sp>
        <p:nvSpPr>
          <p:cNvPr id="5" name="Text Placeholder 1"/>
          <p:cNvSpPr>
            <a:spLocks noGrp="1"/>
          </p:cNvSpPr>
          <p:nvPr>
            <p:ph type="body" sz="quarter" idx="10"/>
          </p:nvPr>
        </p:nvSpPr>
        <p:spPr>
          <a:xfrm>
            <a:off x="931165" y="1383976"/>
            <a:ext cx="7296911" cy="1921788"/>
          </a:xfrm>
          <a:prstGeom prst="rect">
            <a:avLst/>
          </a:prstGeom>
        </p:spPr>
        <p:txBody>
          <a:bodyPr anchor="b" anchorCtr="0">
            <a:normAutofit/>
          </a:bodyPr>
          <a:lstStyle>
            <a:lvl1pPr marL="0" indent="0" algn="ctr">
              <a:buNone/>
              <a:defRPr sz="4800" b="1">
                <a:solidFill>
                  <a:schemeClr val="bg1"/>
                </a:solidFill>
              </a:defRPr>
            </a:lvl1pPr>
          </a:lstStyle>
          <a:p>
            <a:pPr algn="ctr"/>
            <a:r>
              <a:rPr lang="en-US" dirty="0"/>
              <a:t>Click to Edit Title</a:t>
            </a:r>
          </a:p>
        </p:txBody>
      </p:sp>
      <p:sp>
        <p:nvSpPr>
          <p:cNvPr id="6" name="Text Placeholder 3"/>
          <p:cNvSpPr>
            <a:spLocks noGrp="1"/>
          </p:cNvSpPr>
          <p:nvPr>
            <p:ph type="body" sz="quarter" idx="11"/>
          </p:nvPr>
        </p:nvSpPr>
        <p:spPr>
          <a:xfrm>
            <a:off x="931165" y="3216505"/>
            <a:ext cx="7296912" cy="403106"/>
          </a:xfrm>
          <a:prstGeom prst="rect">
            <a:avLst/>
          </a:prstGeom>
        </p:spPr>
        <p:txBody>
          <a:bodyPr>
            <a:noAutofit/>
          </a:bodyPr>
          <a:lstStyle>
            <a:lvl1pPr marL="0" indent="0" algn="ctr">
              <a:buNone/>
              <a:defRPr sz="2800">
                <a:solidFill>
                  <a:schemeClr val="bg1"/>
                </a:solidFill>
              </a:defRPr>
            </a:lvl1pPr>
          </a:lstStyle>
          <a:p>
            <a:pPr algn="ctr"/>
            <a:r>
              <a:rPr lang="en-US" dirty="0"/>
              <a:t>Name / Subtitle Here</a:t>
            </a:r>
          </a:p>
        </p:txBody>
      </p:sp>
    </p:spTree>
    <p:extLst>
      <p:ext uri="{BB962C8B-B14F-4D97-AF65-F5344CB8AC3E}">
        <p14:creationId xmlns:p14="http://schemas.microsoft.com/office/powerpoint/2010/main" val="14342519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tx1"/>
        </a:solidFill>
        <a:effectLst/>
      </p:bgPr>
    </p:bg>
    <p:spTree>
      <p:nvGrpSpPr>
        <p:cNvPr id="1" name=""/>
        <p:cNvGrpSpPr/>
        <p:nvPr/>
      </p:nvGrpSpPr>
      <p:grpSpPr>
        <a:xfrm>
          <a:off x="0" y="0"/>
          <a:ext cx="0" cy="0"/>
          <a:chOff x="0" y="0"/>
          <a:chExt cx="0" cy="0"/>
        </a:xfrm>
      </p:grpSpPr>
      <p:sp>
        <p:nvSpPr>
          <p:cNvPr id="10" name="Content Placeholder 2"/>
          <p:cNvSpPr>
            <a:spLocks noGrp="1"/>
          </p:cNvSpPr>
          <p:nvPr>
            <p:ph idx="1"/>
          </p:nvPr>
        </p:nvSpPr>
        <p:spPr>
          <a:xfrm>
            <a:off x="451951" y="1447799"/>
            <a:ext cx="8245009" cy="3146823"/>
          </a:xfrm>
          <a:prstGeom prst="rect">
            <a:avLst/>
          </a:prstGeom>
        </p:spPr>
        <p:txBody>
          <a:bodyPr/>
          <a:lstStyle>
            <a:lvl1pPr>
              <a:buClr>
                <a:srgbClr val="2A7DE1"/>
              </a:buClr>
              <a:defRPr sz="2800">
                <a:latin typeface="Arial"/>
                <a:cs typeface="Arial"/>
              </a:defRPr>
            </a:lvl1pPr>
            <a:lvl2pPr>
              <a:buClr>
                <a:srgbClr val="2A7DE1"/>
              </a:buClr>
              <a:defRPr sz="2400">
                <a:latin typeface="Arial"/>
                <a:cs typeface="Arial"/>
              </a:defRPr>
            </a:lvl2pPr>
            <a:lvl3pPr>
              <a:buClr>
                <a:srgbClr val="2A7DE1"/>
              </a:buClr>
              <a:defRPr sz="2000">
                <a:latin typeface="Arial"/>
                <a:cs typeface="Arial"/>
              </a:defRPr>
            </a:lvl3pPr>
            <a:lvl4pPr>
              <a:buClr>
                <a:srgbClr val="2A7DE1"/>
              </a:buClr>
              <a:defRPr>
                <a:latin typeface="Arial"/>
                <a:cs typeface="Arial"/>
              </a:defRPr>
            </a:lvl4pPr>
            <a:lvl5pPr>
              <a:buClr>
                <a:srgbClr val="2A7DE1"/>
              </a:buClr>
              <a:defRPr>
                <a:latin typeface="Arial"/>
                <a:cs typeface="Arial"/>
              </a:defRPr>
            </a:lvl5pPr>
          </a:lstStyle>
          <a:p>
            <a:pPr lvl="0"/>
            <a:r>
              <a:rPr lang="en-CA" dirty="0"/>
              <a:t>Click to edit Master text styles</a:t>
            </a:r>
          </a:p>
          <a:p>
            <a:pPr lvl="1"/>
            <a:r>
              <a:rPr lang="en-CA" dirty="0"/>
              <a:t>Second level</a:t>
            </a:r>
          </a:p>
          <a:p>
            <a:pPr lvl="2"/>
            <a:r>
              <a:rPr lang="en-CA" dirty="0"/>
              <a:t>Third level</a:t>
            </a:r>
          </a:p>
          <a:p>
            <a:pPr lvl="3"/>
            <a:r>
              <a:rPr lang="en-CA" dirty="0"/>
              <a:t>Fourth level</a:t>
            </a:r>
          </a:p>
          <a:p>
            <a:pPr lvl="4"/>
            <a:r>
              <a:rPr lang="en-CA" dirty="0"/>
              <a:t>Fifth </a:t>
            </a:r>
            <a:r>
              <a:rPr lang="en-CA" dirty="0" err="1"/>
              <a:t>levelv</a:t>
            </a:r>
            <a:endParaRPr lang="en-US" dirty="0"/>
          </a:p>
        </p:txBody>
      </p:sp>
    </p:spTree>
    <p:extLst>
      <p:ext uri="{BB962C8B-B14F-4D97-AF65-F5344CB8AC3E}">
        <p14:creationId xmlns:p14="http://schemas.microsoft.com/office/powerpoint/2010/main" val="20579933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insight, text, boxes">
    <p:spTree>
      <p:nvGrpSpPr>
        <p:cNvPr id="1" name=""/>
        <p:cNvGrpSpPr/>
        <p:nvPr/>
      </p:nvGrpSpPr>
      <p:grpSpPr>
        <a:xfrm>
          <a:off x="0" y="0"/>
          <a:ext cx="0" cy="0"/>
          <a:chOff x="0" y="0"/>
          <a:chExt cx="0" cy="0"/>
        </a:xfrm>
      </p:grpSpPr>
      <p:sp>
        <p:nvSpPr>
          <p:cNvPr id="9" name="Content Placeholder 1"/>
          <p:cNvSpPr>
            <a:spLocks noGrp="1"/>
          </p:cNvSpPr>
          <p:nvPr>
            <p:ph sz="quarter" idx="17"/>
          </p:nvPr>
        </p:nvSpPr>
        <p:spPr>
          <a:xfrm>
            <a:off x="4572000" y="0"/>
            <a:ext cx="2286000" cy="2571750"/>
          </a:xfrm>
          <a:solidFill>
            <a:schemeClr val="accent2"/>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10" name="Content Placeholder 2"/>
          <p:cNvSpPr>
            <a:spLocks noGrp="1"/>
          </p:cNvSpPr>
          <p:nvPr>
            <p:ph sz="quarter" idx="18"/>
          </p:nvPr>
        </p:nvSpPr>
        <p:spPr>
          <a:xfrm>
            <a:off x="6858000" y="0"/>
            <a:ext cx="2286000" cy="2571750"/>
          </a:xfrm>
          <a:solidFill>
            <a:srgbClr val="061F80"/>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12" name="Content Placeholder 3"/>
          <p:cNvSpPr>
            <a:spLocks noGrp="1"/>
          </p:cNvSpPr>
          <p:nvPr>
            <p:ph sz="quarter" idx="19"/>
          </p:nvPr>
        </p:nvSpPr>
        <p:spPr>
          <a:xfrm>
            <a:off x="4572000" y="2570163"/>
            <a:ext cx="4572000" cy="2573337"/>
          </a:xfrm>
          <a:solidFill>
            <a:srgbClr val="0530AD"/>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8" name="Text Placeholder"/>
          <p:cNvSpPr>
            <a:spLocks noGrp="1"/>
          </p:cNvSpPr>
          <p:nvPr>
            <p:ph type="body" sz="quarter" idx="13"/>
          </p:nvPr>
        </p:nvSpPr>
        <p:spPr>
          <a:xfrm>
            <a:off x="219456" y="1243584"/>
            <a:ext cx="4123944"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9268987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8250904"/>
      </p:ext>
    </p:extLst>
  </p:cSld>
  <p:clrMap bg1="lt1" tx1="dk1" bg2="lt2" tx2="dk2" accent1="accent1" accent2="accent2" accent3="accent3" accent4="accent4" accent5="accent5" accent6="accent6" hlink="hlink" folHlink="folHlink"/>
  <p:sldLayoutIdLst>
    <p:sldLayoutId id="2147483660" r:id="rId1"/>
    <p:sldLayoutId id="2147483658" r:id="rId2"/>
    <p:sldLayoutId id="2147483657" r:id="rId3"/>
    <p:sldLayoutId id="2147483656" r:id="rId4"/>
    <p:sldLayoutId id="2147483663" r:id="rId5"/>
  </p:sldLayoutIdLst>
  <p:txStyles>
    <p:titleStyle>
      <a:lvl1pPr algn="l" defTabSz="457200" rtl="0" eaLnBrk="1" latinLnBrk="0" hangingPunct="1">
        <a:spcBef>
          <a:spcPct val="0"/>
        </a:spcBef>
        <a:buNone/>
        <a:defRPr sz="3800" kern="1200">
          <a:solidFill>
            <a:schemeClr val="bg1"/>
          </a:solidFill>
          <a:latin typeface="Arial"/>
          <a:ea typeface="+mj-ea"/>
          <a:cs typeface="Arial"/>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80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3.xml"/><Relationship Id="rId5" Type="http://schemas.openxmlformats.org/officeDocument/2006/relationships/image" Target="../media/image24.png"/><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3.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9.xml"/><Relationship Id="rId1" Type="http://schemas.openxmlformats.org/officeDocument/2006/relationships/slideLayout" Target="../slideLayouts/slideLayout3.xml"/><Relationship Id="rId5" Type="http://schemas.openxmlformats.org/officeDocument/2006/relationships/image" Target="../media/image33.png"/><Relationship Id="rId4" Type="http://schemas.openxmlformats.org/officeDocument/2006/relationships/image" Target="../media/image32.png"/></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0.xml"/><Relationship Id="rId1" Type="http://schemas.openxmlformats.org/officeDocument/2006/relationships/slideLayout" Target="../slideLayouts/slideLayout3.xml"/><Relationship Id="rId5" Type="http://schemas.openxmlformats.org/officeDocument/2006/relationships/image" Target="../media/image36.png"/><Relationship Id="rId4" Type="http://schemas.openxmlformats.org/officeDocument/2006/relationships/image" Target="../media/image3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8.xml"/><Relationship Id="rId1" Type="http://schemas.openxmlformats.org/officeDocument/2006/relationships/slideLayout" Target="../slideLayouts/slideLayout3.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3.xml"/><Relationship Id="rId4" Type="http://schemas.openxmlformats.org/officeDocument/2006/relationships/image" Target="../media/image4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6235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34F97DE-2A1A-3B49-9581-5D7DEF061B76}"/>
              </a:ext>
            </a:extLst>
          </p:cNvPr>
          <p:cNvPicPr>
            <a:picLocks noChangeAspect="1"/>
          </p:cNvPicPr>
          <p:nvPr/>
        </p:nvPicPr>
        <p:blipFill>
          <a:blip r:embed="rId3"/>
          <a:stretch>
            <a:fillRect/>
          </a:stretch>
        </p:blipFill>
        <p:spPr>
          <a:xfrm>
            <a:off x="2514599" y="108162"/>
            <a:ext cx="6340644" cy="4927175"/>
          </a:xfrm>
          <a:prstGeom prst="rect">
            <a:avLst/>
          </a:prstGeom>
        </p:spPr>
      </p:pic>
      <p:sp>
        <p:nvSpPr>
          <p:cNvPr id="7" name="Title 1">
            <a:extLst>
              <a:ext uri="{FF2B5EF4-FFF2-40B4-BE49-F238E27FC236}">
                <a16:creationId xmlns:a16="http://schemas.microsoft.com/office/drawing/2014/main" id="{94C3A579-A93E-3342-8789-D8908017DF10}"/>
              </a:ext>
            </a:extLst>
          </p:cNvPr>
          <p:cNvSpPr txBox="1">
            <a:spLocks/>
          </p:cNvSpPr>
          <p:nvPr/>
        </p:nvSpPr>
        <p:spPr>
          <a:xfrm>
            <a:off x="132348" y="2004081"/>
            <a:ext cx="3457253" cy="1135336"/>
          </a:xfrm>
          <a:prstGeom prst="rect">
            <a:avLst/>
          </a:prstGeom>
        </p:spPr>
        <p:txBody>
          <a:bodyPr/>
          <a:lstStyle>
            <a:lvl1pPr algn="l" defTabSz="457200" rtl="0" eaLnBrk="1" latinLnBrk="0" hangingPunct="1">
              <a:spcBef>
                <a:spcPct val="0"/>
              </a:spcBef>
              <a:buNone/>
              <a:defRPr sz="3800" kern="1200">
                <a:solidFill>
                  <a:schemeClr val="bg1"/>
                </a:solidFill>
                <a:latin typeface="Arial"/>
                <a:ea typeface="+mj-ea"/>
                <a:cs typeface="Arial"/>
              </a:defRPr>
            </a:lvl1pPr>
          </a:lstStyle>
          <a:p>
            <a:r>
              <a:rPr lang="en-US" sz="4000" dirty="0">
                <a:latin typeface="+mn-lt"/>
                <a:ea typeface="Menlo" panose="020B0609030804020204" pitchFamily="49" charset="0"/>
                <a:cs typeface="Menlo" panose="020B0609030804020204" pitchFamily="49" charset="0"/>
              </a:rPr>
              <a:t>Data sets</a:t>
            </a:r>
          </a:p>
        </p:txBody>
      </p:sp>
      <p:sp>
        <p:nvSpPr>
          <p:cNvPr id="12" name="Rectangle 11">
            <a:extLst>
              <a:ext uri="{FF2B5EF4-FFF2-40B4-BE49-F238E27FC236}">
                <a16:creationId xmlns:a16="http://schemas.microsoft.com/office/drawing/2014/main" id="{B6DFB77D-455F-3E4A-ABA4-04231CBF8045}"/>
              </a:ext>
            </a:extLst>
          </p:cNvPr>
          <p:cNvSpPr/>
          <p:nvPr/>
        </p:nvSpPr>
        <p:spPr>
          <a:xfrm>
            <a:off x="2490537" y="238799"/>
            <a:ext cx="5618741" cy="531222"/>
          </a:xfrm>
          <a:prstGeom prst="rect">
            <a:avLst/>
          </a:prstGeom>
          <a:solidFill>
            <a:schemeClr val="tx1">
              <a:alpha val="25000"/>
            </a:schemeClr>
          </a:solidFill>
          <a:ln w="635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E047858-719C-B64B-821B-308536DAA269}"/>
              </a:ext>
            </a:extLst>
          </p:cNvPr>
          <p:cNvSpPr/>
          <p:nvPr/>
        </p:nvSpPr>
        <p:spPr>
          <a:xfrm>
            <a:off x="2490538" y="685800"/>
            <a:ext cx="5618742" cy="697831"/>
          </a:xfrm>
          <a:prstGeom prst="rect">
            <a:avLst/>
          </a:prstGeom>
          <a:solidFill>
            <a:schemeClr val="tx1">
              <a:alpha val="25000"/>
            </a:schemeClr>
          </a:solidFill>
          <a:ln w="635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7CACBA5-5084-B247-8749-A9648B7B6CF2}"/>
              </a:ext>
            </a:extLst>
          </p:cNvPr>
          <p:cNvSpPr/>
          <p:nvPr/>
        </p:nvSpPr>
        <p:spPr>
          <a:xfrm>
            <a:off x="2490537" y="1301243"/>
            <a:ext cx="5642804" cy="1706652"/>
          </a:xfrm>
          <a:prstGeom prst="rect">
            <a:avLst/>
          </a:prstGeom>
          <a:solidFill>
            <a:schemeClr val="tx1">
              <a:alpha val="25000"/>
            </a:schemeClr>
          </a:solidFill>
          <a:ln w="635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D339ABBB-D3E4-8941-BF47-D953194900C3}"/>
              </a:ext>
            </a:extLst>
          </p:cNvPr>
          <p:cNvSpPr/>
          <p:nvPr/>
        </p:nvSpPr>
        <p:spPr>
          <a:xfrm>
            <a:off x="2490535" y="3007895"/>
            <a:ext cx="5618745" cy="834360"/>
          </a:xfrm>
          <a:prstGeom prst="rect">
            <a:avLst/>
          </a:prstGeom>
          <a:solidFill>
            <a:schemeClr val="tx1">
              <a:alpha val="25000"/>
            </a:schemeClr>
          </a:solidFill>
          <a:ln w="635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221702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12"/>
                                        </p:tgtEl>
                                      </p:cBhvr>
                                    </p:animEffect>
                                    <p:set>
                                      <p:cBhvr>
                                        <p:cTn id="12" dur="1" fill="hold">
                                          <p:stCondLst>
                                            <p:cond delay="499"/>
                                          </p:stCondLst>
                                        </p:cTn>
                                        <p:tgtEl>
                                          <p:spTgt spid="12"/>
                                        </p:tgtEl>
                                        <p:attrNameLst>
                                          <p:attrName>style.visibility</p:attrName>
                                        </p:attrNameLst>
                                      </p:cBhvr>
                                      <p:to>
                                        <p:strVal val="hidden"/>
                                      </p:to>
                                    </p:set>
                                  </p:childTnLst>
                                </p:cTn>
                              </p:par>
                              <p:par>
                                <p:cTn id="13" presetID="10"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grpId="1" nodeType="clickEffect">
                                  <p:stCondLst>
                                    <p:cond delay="0"/>
                                  </p:stCondLst>
                                  <p:childTnLst>
                                    <p:animEffect transition="out" filter="fade">
                                      <p:cBhvr>
                                        <p:cTn id="19" dur="500"/>
                                        <p:tgtEl>
                                          <p:spTgt spid="13"/>
                                        </p:tgtEl>
                                      </p:cBhvr>
                                    </p:animEffect>
                                    <p:set>
                                      <p:cBhvr>
                                        <p:cTn id="20" dur="1" fill="hold">
                                          <p:stCondLst>
                                            <p:cond delay="499"/>
                                          </p:stCondLst>
                                        </p:cTn>
                                        <p:tgtEl>
                                          <p:spTgt spid="13"/>
                                        </p:tgtEl>
                                        <p:attrNameLst>
                                          <p:attrName>style.visibility</p:attrName>
                                        </p:attrNameLst>
                                      </p:cBhvr>
                                      <p:to>
                                        <p:strVal val="hidden"/>
                                      </p:to>
                                    </p:set>
                                  </p:childTnLst>
                                </p:cTn>
                              </p:par>
                              <p:par>
                                <p:cTn id="21" presetID="10"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grpId="1" nodeType="clickEffect">
                                  <p:stCondLst>
                                    <p:cond delay="0"/>
                                  </p:stCondLst>
                                  <p:childTnLst>
                                    <p:animEffect transition="out" filter="fade">
                                      <p:cBhvr>
                                        <p:cTn id="27" dur="500"/>
                                        <p:tgtEl>
                                          <p:spTgt spid="14"/>
                                        </p:tgtEl>
                                      </p:cBhvr>
                                    </p:animEffect>
                                    <p:set>
                                      <p:cBhvr>
                                        <p:cTn id="28" dur="1" fill="hold">
                                          <p:stCondLst>
                                            <p:cond delay="499"/>
                                          </p:stCondLst>
                                        </p:cTn>
                                        <p:tgtEl>
                                          <p:spTgt spid="14"/>
                                        </p:tgtEl>
                                        <p:attrNameLst>
                                          <p:attrName>style.visibility</p:attrName>
                                        </p:attrNameLst>
                                      </p:cBhvr>
                                      <p:to>
                                        <p:strVal val="hidden"/>
                                      </p:to>
                                    </p:set>
                                  </p:childTnLst>
                                </p:cTn>
                              </p:par>
                              <p:par>
                                <p:cTn id="29" presetID="10" presetClass="entr" presetSubtype="0"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xit" presetSubtype="0" fill="hold" grpId="1" nodeType="clickEffect">
                                  <p:stCondLst>
                                    <p:cond delay="0"/>
                                  </p:stCondLst>
                                  <p:childTnLst>
                                    <p:animEffect transition="out" filter="fade">
                                      <p:cBhvr>
                                        <p:cTn id="35" dur="500"/>
                                        <p:tgtEl>
                                          <p:spTgt spid="15"/>
                                        </p:tgtEl>
                                      </p:cBhvr>
                                    </p:animEffect>
                                    <p:set>
                                      <p:cBhvr>
                                        <p:cTn id="36" dur="1" fill="hold">
                                          <p:stCondLst>
                                            <p:cond delay="4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P spid="13" grpId="0" animBg="1"/>
      <p:bldP spid="13" grpId="1" animBg="1"/>
      <p:bldP spid="14" grpId="0" animBg="1"/>
      <p:bldP spid="14" grpId="1" animBg="1"/>
      <p:bldP spid="15" grpId="0" animBg="1"/>
      <p:bldP spid="15" grpId="1"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42D09C5-C690-8140-9DDE-1B684668690C}"/>
              </a:ext>
            </a:extLst>
          </p:cNvPr>
          <p:cNvPicPr>
            <a:picLocks noChangeAspect="1"/>
          </p:cNvPicPr>
          <p:nvPr/>
        </p:nvPicPr>
        <p:blipFill>
          <a:blip r:embed="rId3"/>
          <a:stretch>
            <a:fillRect/>
          </a:stretch>
        </p:blipFill>
        <p:spPr>
          <a:xfrm>
            <a:off x="2459445" y="108286"/>
            <a:ext cx="6335639" cy="4870522"/>
          </a:xfrm>
          <a:prstGeom prst="rect">
            <a:avLst/>
          </a:prstGeom>
        </p:spPr>
      </p:pic>
      <p:sp>
        <p:nvSpPr>
          <p:cNvPr id="7" name="Title 1">
            <a:extLst>
              <a:ext uri="{FF2B5EF4-FFF2-40B4-BE49-F238E27FC236}">
                <a16:creationId xmlns:a16="http://schemas.microsoft.com/office/drawing/2014/main" id="{94C3A579-A93E-3342-8789-D8908017DF10}"/>
              </a:ext>
            </a:extLst>
          </p:cNvPr>
          <p:cNvSpPr txBox="1">
            <a:spLocks/>
          </p:cNvSpPr>
          <p:nvPr/>
        </p:nvSpPr>
        <p:spPr>
          <a:xfrm>
            <a:off x="132348" y="2004081"/>
            <a:ext cx="3457253" cy="1135336"/>
          </a:xfrm>
          <a:prstGeom prst="rect">
            <a:avLst/>
          </a:prstGeom>
        </p:spPr>
        <p:txBody>
          <a:bodyPr/>
          <a:lstStyle>
            <a:lvl1pPr algn="l" defTabSz="457200" rtl="0" eaLnBrk="1" latinLnBrk="0" hangingPunct="1">
              <a:spcBef>
                <a:spcPct val="0"/>
              </a:spcBef>
              <a:buNone/>
              <a:defRPr sz="3800" kern="1200">
                <a:solidFill>
                  <a:schemeClr val="bg1"/>
                </a:solidFill>
                <a:latin typeface="Arial"/>
                <a:ea typeface="+mj-ea"/>
                <a:cs typeface="Arial"/>
              </a:defRPr>
            </a:lvl1pPr>
          </a:lstStyle>
          <a:p>
            <a:r>
              <a:rPr lang="en-US" sz="4000" dirty="0">
                <a:latin typeface="+mn-lt"/>
                <a:ea typeface="Menlo" panose="020B0609030804020204" pitchFamily="49" charset="0"/>
                <a:cs typeface="Menlo" panose="020B0609030804020204" pitchFamily="49" charset="0"/>
              </a:rPr>
              <a:t>Jobs</a:t>
            </a:r>
          </a:p>
        </p:txBody>
      </p:sp>
      <p:sp>
        <p:nvSpPr>
          <p:cNvPr id="12" name="Rectangle 11">
            <a:extLst>
              <a:ext uri="{FF2B5EF4-FFF2-40B4-BE49-F238E27FC236}">
                <a16:creationId xmlns:a16="http://schemas.microsoft.com/office/drawing/2014/main" id="{B6DFB77D-455F-3E4A-ABA4-04231CBF8045}"/>
              </a:ext>
            </a:extLst>
          </p:cNvPr>
          <p:cNvSpPr/>
          <p:nvPr/>
        </p:nvSpPr>
        <p:spPr>
          <a:xfrm>
            <a:off x="2435383" y="164690"/>
            <a:ext cx="5673896" cy="436889"/>
          </a:xfrm>
          <a:prstGeom prst="rect">
            <a:avLst/>
          </a:prstGeom>
          <a:solidFill>
            <a:schemeClr val="tx1">
              <a:alpha val="25000"/>
            </a:schemeClr>
          </a:solidFill>
          <a:ln w="635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E047858-719C-B64B-821B-308536DAA269}"/>
              </a:ext>
            </a:extLst>
          </p:cNvPr>
          <p:cNvSpPr/>
          <p:nvPr/>
        </p:nvSpPr>
        <p:spPr>
          <a:xfrm>
            <a:off x="2459445" y="604999"/>
            <a:ext cx="5673896" cy="695028"/>
          </a:xfrm>
          <a:prstGeom prst="rect">
            <a:avLst/>
          </a:prstGeom>
          <a:solidFill>
            <a:schemeClr val="tx1">
              <a:alpha val="25000"/>
            </a:schemeClr>
          </a:solidFill>
          <a:ln w="635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7CACBA5-5084-B247-8749-A9648B7B6CF2}"/>
              </a:ext>
            </a:extLst>
          </p:cNvPr>
          <p:cNvSpPr/>
          <p:nvPr/>
        </p:nvSpPr>
        <p:spPr>
          <a:xfrm>
            <a:off x="2435383" y="1300027"/>
            <a:ext cx="6335638" cy="3584794"/>
          </a:xfrm>
          <a:prstGeom prst="rect">
            <a:avLst/>
          </a:prstGeom>
          <a:solidFill>
            <a:schemeClr val="tx1">
              <a:alpha val="25000"/>
            </a:schemeClr>
          </a:solidFill>
          <a:ln w="635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4072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12"/>
                                        </p:tgtEl>
                                      </p:cBhvr>
                                    </p:animEffect>
                                    <p:set>
                                      <p:cBhvr>
                                        <p:cTn id="12" dur="1" fill="hold">
                                          <p:stCondLst>
                                            <p:cond delay="499"/>
                                          </p:stCondLst>
                                        </p:cTn>
                                        <p:tgtEl>
                                          <p:spTgt spid="12"/>
                                        </p:tgtEl>
                                        <p:attrNameLst>
                                          <p:attrName>style.visibility</p:attrName>
                                        </p:attrNameLst>
                                      </p:cBhvr>
                                      <p:to>
                                        <p:strVal val="hidden"/>
                                      </p:to>
                                    </p:set>
                                  </p:childTnLst>
                                </p:cTn>
                              </p:par>
                              <p:par>
                                <p:cTn id="13" presetID="10"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grpId="1" nodeType="clickEffect">
                                  <p:stCondLst>
                                    <p:cond delay="0"/>
                                  </p:stCondLst>
                                  <p:childTnLst>
                                    <p:animEffect transition="out" filter="fade">
                                      <p:cBhvr>
                                        <p:cTn id="19" dur="500"/>
                                        <p:tgtEl>
                                          <p:spTgt spid="13"/>
                                        </p:tgtEl>
                                      </p:cBhvr>
                                    </p:animEffect>
                                    <p:set>
                                      <p:cBhvr>
                                        <p:cTn id="20" dur="1" fill="hold">
                                          <p:stCondLst>
                                            <p:cond delay="499"/>
                                          </p:stCondLst>
                                        </p:cTn>
                                        <p:tgtEl>
                                          <p:spTgt spid="13"/>
                                        </p:tgtEl>
                                        <p:attrNameLst>
                                          <p:attrName>style.visibility</p:attrName>
                                        </p:attrNameLst>
                                      </p:cBhvr>
                                      <p:to>
                                        <p:strVal val="hidden"/>
                                      </p:to>
                                    </p:set>
                                  </p:childTnLst>
                                </p:cTn>
                              </p:par>
                              <p:par>
                                <p:cTn id="21" presetID="10"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grpId="1" nodeType="clickEffect">
                                  <p:stCondLst>
                                    <p:cond delay="0"/>
                                  </p:stCondLst>
                                  <p:childTnLst>
                                    <p:animEffect transition="out" filter="fade">
                                      <p:cBhvr>
                                        <p:cTn id="27" dur="500"/>
                                        <p:tgtEl>
                                          <p:spTgt spid="14"/>
                                        </p:tgtEl>
                                      </p:cBhvr>
                                    </p:animEffect>
                                    <p:set>
                                      <p:cBhvr>
                                        <p:cTn id="28" dur="1" fill="hold">
                                          <p:stCondLst>
                                            <p:cond delay="4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P spid="13" grpId="0" animBg="1"/>
      <p:bldP spid="13" grpId="1" animBg="1"/>
      <p:bldP spid="14" grpId="0" animBg="1"/>
      <p:bldP spid="14" grpId="1"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65ACAD-31AD-2149-803A-E7438D682EC9}"/>
              </a:ext>
            </a:extLst>
          </p:cNvPr>
          <p:cNvPicPr>
            <a:picLocks noChangeAspect="1"/>
          </p:cNvPicPr>
          <p:nvPr/>
        </p:nvPicPr>
        <p:blipFill>
          <a:blip r:embed="rId3"/>
          <a:stretch>
            <a:fillRect/>
          </a:stretch>
        </p:blipFill>
        <p:spPr>
          <a:xfrm>
            <a:off x="1812178" y="82344"/>
            <a:ext cx="6968430" cy="4978810"/>
          </a:xfrm>
          <a:prstGeom prst="rect">
            <a:avLst/>
          </a:prstGeom>
        </p:spPr>
      </p:pic>
      <p:sp>
        <p:nvSpPr>
          <p:cNvPr id="7" name="Title 1">
            <a:extLst>
              <a:ext uri="{FF2B5EF4-FFF2-40B4-BE49-F238E27FC236}">
                <a16:creationId xmlns:a16="http://schemas.microsoft.com/office/drawing/2014/main" id="{94C3A579-A93E-3342-8789-D8908017DF10}"/>
              </a:ext>
            </a:extLst>
          </p:cNvPr>
          <p:cNvSpPr txBox="1">
            <a:spLocks/>
          </p:cNvSpPr>
          <p:nvPr/>
        </p:nvSpPr>
        <p:spPr>
          <a:xfrm>
            <a:off x="132348" y="2004081"/>
            <a:ext cx="3457253" cy="1135336"/>
          </a:xfrm>
          <a:prstGeom prst="rect">
            <a:avLst/>
          </a:prstGeom>
        </p:spPr>
        <p:txBody>
          <a:bodyPr/>
          <a:lstStyle>
            <a:lvl1pPr algn="l" defTabSz="457200" rtl="0" eaLnBrk="1" latinLnBrk="0" hangingPunct="1">
              <a:spcBef>
                <a:spcPct val="0"/>
              </a:spcBef>
              <a:buNone/>
              <a:defRPr sz="3800" kern="1200">
                <a:solidFill>
                  <a:schemeClr val="bg1"/>
                </a:solidFill>
                <a:latin typeface="Arial"/>
                <a:ea typeface="+mj-ea"/>
                <a:cs typeface="Arial"/>
              </a:defRPr>
            </a:lvl1pPr>
          </a:lstStyle>
          <a:p>
            <a:r>
              <a:rPr lang="en-US" sz="4000" dirty="0">
                <a:latin typeface="+mn-lt"/>
                <a:ea typeface="Menlo" panose="020B0609030804020204" pitchFamily="49" charset="0"/>
                <a:cs typeface="Menlo" panose="020B0609030804020204" pitchFamily="49" charset="0"/>
              </a:rPr>
              <a:t>USS</a:t>
            </a:r>
          </a:p>
        </p:txBody>
      </p:sp>
      <p:sp>
        <p:nvSpPr>
          <p:cNvPr id="12" name="Rectangle 11">
            <a:extLst>
              <a:ext uri="{FF2B5EF4-FFF2-40B4-BE49-F238E27FC236}">
                <a16:creationId xmlns:a16="http://schemas.microsoft.com/office/drawing/2014/main" id="{B6DFB77D-455F-3E4A-ABA4-04231CBF8045}"/>
              </a:ext>
            </a:extLst>
          </p:cNvPr>
          <p:cNvSpPr/>
          <p:nvPr/>
        </p:nvSpPr>
        <p:spPr>
          <a:xfrm>
            <a:off x="1812178" y="168706"/>
            <a:ext cx="6968430" cy="517094"/>
          </a:xfrm>
          <a:prstGeom prst="rect">
            <a:avLst/>
          </a:prstGeom>
          <a:solidFill>
            <a:schemeClr val="tx1">
              <a:alpha val="25000"/>
            </a:schemeClr>
          </a:solidFill>
          <a:ln w="635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E047858-719C-B64B-821B-308536DAA269}"/>
              </a:ext>
            </a:extLst>
          </p:cNvPr>
          <p:cNvSpPr/>
          <p:nvPr/>
        </p:nvSpPr>
        <p:spPr>
          <a:xfrm>
            <a:off x="1812178" y="685800"/>
            <a:ext cx="6968430" cy="2334126"/>
          </a:xfrm>
          <a:prstGeom prst="rect">
            <a:avLst/>
          </a:prstGeom>
          <a:solidFill>
            <a:schemeClr val="tx1">
              <a:alpha val="25000"/>
            </a:schemeClr>
          </a:solidFill>
          <a:ln w="635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7CACBA5-5084-B247-8749-A9648B7B6CF2}"/>
              </a:ext>
            </a:extLst>
          </p:cNvPr>
          <p:cNvSpPr/>
          <p:nvPr/>
        </p:nvSpPr>
        <p:spPr>
          <a:xfrm>
            <a:off x="1812178" y="3019926"/>
            <a:ext cx="6968430" cy="2041228"/>
          </a:xfrm>
          <a:prstGeom prst="rect">
            <a:avLst/>
          </a:prstGeom>
          <a:solidFill>
            <a:schemeClr val="tx1">
              <a:alpha val="25000"/>
            </a:schemeClr>
          </a:solidFill>
          <a:ln w="635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01704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12"/>
                                        </p:tgtEl>
                                      </p:cBhvr>
                                    </p:animEffect>
                                    <p:set>
                                      <p:cBhvr>
                                        <p:cTn id="12" dur="1" fill="hold">
                                          <p:stCondLst>
                                            <p:cond delay="499"/>
                                          </p:stCondLst>
                                        </p:cTn>
                                        <p:tgtEl>
                                          <p:spTgt spid="12"/>
                                        </p:tgtEl>
                                        <p:attrNameLst>
                                          <p:attrName>style.visibility</p:attrName>
                                        </p:attrNameLst>
                                      </p:cBhvr>
                                      <p:to>
                                        <p:strVal val="hidden"/>
                                      </p:to>
                                    </p:set>
                                  </p:childTnLst>
                                </p:cTn>
                              </p:par>
                              <p:par>
                                <p:cTn id="13" presetID="10"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grpId="1" nodeType="clickEffect">
                                  <p:stCondLst>
                                    <p:cond delay="0"/>
                                  </p:stCondLst>
                                  <p:childTnLst>
                                    <p:animEffect transition="out" filter="fade">
                                      <p:cBhvr>
                                        <p:cTn id="19" dur="500"/>
                                        <p:tgtEl>
                                          <p:spTgt spid="13"/>
                                        </p:tgtEl>
                                      </p:cBhvr>
                                    </p:animEffect>
                                    <p:set>
                                      <p:cBhvr>
                                        <p:cTn id="20" dur="1" fill="hold">
                                          <p:stCondLst>
                                            <p:cond delay="499"/>
                                          </p:stCondLst>
                                        </p:cTn>
                                        <p:tgtEl>
                                          <p:spTgt spid="13"/>
                                        </p:tgtEl>
                                        <p:attrNameLst>
                                          <p:attrName>style.visibility</p:attrName>
                                        </p:attrNameLst>
                                      </p:cBhvr>
                                      <p:to>
                                        <p:strVal val="hidden"/>
                                      </p:to>
                                    </p:set>
                                  </p:childTnLst>
                                </p:cTn>
                              </p:par>
                              <p:par>
                                <p:cTn id="21" presetID="10"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grpId="1" nodeType="clickEffect">
                                  <p:stCondLst>
                                    <p:cond delay="0"/>
                                  </p:stCondLst>
                                  <p:childTnLst>
                                    <p:animEffect transition="out" filter="fade">
                                      <p:cBhvr>
                                        <p:cTn id="27" dur="500"/>
                                        <p:tgtEl>
                                          <p:spTgt spid="14"/>
                                        </p:tgtEl>
                                      </p:cBhvr>
                                    </p:animEffect>
                                    <p:set>
                                      <p:cBhvr>
                                        <p:cTn id="28" dur="1" fill="hold">
                                          <p:stCondLst>
                                            <p:cond delay="4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P spid="13" grpId="0" animBg="1"/>
      <p:bldP spid="13" grpId="1" animBg="1"/>
      <p:bldP spid="14" grpId="0" animBg="1"/>
      <p:bldP spid="14" grpId="1"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174BFDE-D209-4F42-AC7B-2D6AC13FEFEF}"/>
              </a:ext>
            </a:extLst>
          </p:cNvPr>
          <p:cNvSpPr txBox="1">
            <a:spLocks/>
          </p:cNvSpPr>
          <p:nvPr/>
        </p:nvSpPr>
        <p:spPr>
          <a:xfrm>
            <a:off x="-469248" y="11494"/>
            <a:ext cx="10098685" cy="1135336"/>
          </a:xfrm>
          <a:prstGeom prst="rect">
            <a:avLst/>
          </a:prstGeom>
        </p:spPr>
        <p:txBody>
          <a:bodyPr/>
          <a:lstStyle>
            <a:lvl1pPr algn="l" defTabSz="457200" rtl="0" eaLnBrk="1" latinLnBrk="0" hangingPunct="1">
              <a:spcBef>
                <a:spcPct val="0"/>
              </a:spcBef>
              <a:buNone/>
              <a:defRPr sz="3800" kern="1200">
                <a:solidFill>
                  <a:schemeClr val="bg1"/>
                </a:solidFill>
                <a:latin typeface="Arial"/>
                <a:ea typeface="+mj-ea"/>
                <a:cs typeface="Arial"/>
              </a:defRPr>
            </a:lvl1pPr>
          </a:lstStyle>
          <a:p>
            <a:pPr algn="ctr"/>
            <a:r>
              <a:rPr lang="en-US" sz="4000" dirty="0">
                <a:latin typeface="+mn-lt"/>
                <a:ea typeface="Menlo" panose="020B0609030804020204" pitchFamily="49" charset="0"/>
                <a:cs typeface="Menlo" panose="020B0609030804020204" pitchFamily="49" charset="0"/>
              </a:rPr>
              <a:t>Command Line Interface</a:t>
            </a:r>
          </a:p>
        </p:txBody>
      </p:sp>
      <p:pic>
        <p:nvPicPr>
          <p:cNvPr id="2" name="Picture 1">
            <a:extLst>
              <a:ext uri="{FF2B5EF4-FFF2-40B4-BE49-F238E27FC236}">
                <a16:creationId xmlns:a16="http://schemas.microsoft.com/office/drawing/2014/main" id="{34A73FA2-B4EA-9941-A336-20D221A36605}"/>
              </a:ext>
            </a:extLst>
          </p:cNvPr>
          <p:cNvPicPr>
            <a:picLocks noChangeAspect="1"/>
          </p:cNvPicPr>
          <p:nvPr/>
        </p:nvPicPr>
        <p:blipFill>
          <a:blip r:embed="rId3"/>
          <a:stretch>
            <a:fillRect/>
          </a:stretch>
        </p:blipFill>
        <p:spPr>
          <a:xfrm>
            <a:off x="824163" y="786284"/>
            <a:ext cx="7495674" cy="4189311"/>
          </a:xfrm>
          <a:prstGeom prst="rect">
            <a:avLst/>
          </a:prstGeom>
        </p:spPr>
      </p:pic>
      <p:sp>
        <p:nvSpPr>
          <p:cNvPr id="6" name="Rectangle 5">
            <a:extLst>
              <a:ext uri="{FF2B5EF4-FFF2-40B4-BE49-F238E27FC236}">
                <a16:creationId xmlns:a16="http://schemas.microsoft.com/office/drawing/2014/main" id="{DF926FA7-111D-FF49-A16B-C4EABD642F83}"/>
              </a:ext>
            </a:extLst>
          </p:cNvPr>
          <p:cNvSpPr/>
          <p:nvPr/>
        </p:nvSpPr>
        <p:spPr>
          <a:xfrm>
            <a:off x="1031871" y="3862136"/>
            <a:ext cx="7149603" cy="601580"/>
          </a:xfrm>
          <a:prstGeom prst="rect">
            <a:avLst/>
          </a:prstGeom>
          <a:noFill/>
          <a:ln w="635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31892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A784E3F-8E03-224B-AA5C-1D1B5CA0F862}"/>
              </a:ext>
            </a:extLst>
          </p:cNvPr>
          <p:cNvSpPr txBox="1"/>
          <p:nvPr/>
        </p:nvSpPr>
        <p:spPr>
          <a:xfrm>
            <a:off x="-661737" y="670361"/>
            <a:ext cx="10467473" cy="2062103"/>
          </a:xfrm>
          <a:prstGeom prst="rect">
            <a:avLst/>
          </a:prstGeom>
          <a:noFill/>
        </p:spPr>
        <p:txBody>
          <a:bodyPr wrap="square" rtlCol="0">
            <a:spAutoFit/>
          </a:bodyPr>
          <a:lstStyle/>
          <a:p>
            <a:pPr algn="ctr"/>
            <a:r>
              <a:rPr lang="en-US" sz="3200" dirty="0">
                <a:solidFill>
                  <a:schemeClr val="bg1"/>
                </a:solidFill>
              </a:rPr>
              <a:t>DevOps</a:t>
            </a:r>
          </a:p>
          <a:p>
            <a:pPr algn="ctr"/>
            <a:r>
              <a:rPr lang="en-US" sz="3200" dirty="0">
                <a:solidFill>
                  <a:schemeClr val="bg1"/>
                </a:solidFill>
              </a:rPr>
              <a:t>Continuous Integration Continuous Delivery Pipelines</a:t>
            </a:r>
          </a:p>
          <a:p>
            <a:pPr algn="ctr"/>
            <a:r>
              <a:rPr lang="en-US" sz="3200" dirty="0">
                <a:solidFill>
                  <a:schemeClr val="bg1"/>
                </a:solidFill>
              </a:rPr>
              <a:t>Automation</a:t>
            </a:r>
          </a:p>
          <a:p>
            <a:pPr algn="ctr"/>
            <a:r>
              <a:rPr lang="en-US" sz="3200" dirty="0">
                <a:solidFill>
                  <a:schemeClr val="bg1"/>
                </a:solidFill>
              </a:rPr>
              <a:t>Orchestration Scenarios</a:t>
            </a:r>
          </a:p>
        </p:txBody>
      </p:sp>
      <p:sp>
        <p:nvSpPr>
          <p:cNvPr id="5" name="TextBox 4">
            <a:extLst>
              <a:ext uri="{FF2B5EF4-FFF2-40B4-BE49-F238E27FC236}">
                <a16:creationId xmlns:a16="http://schemas.microsoft.com/office/drawing/2014/main" id="{210098C8-7D39-B344-AA0D-C00E6D2F3245}"/>
              </a:ext>
            </a:extLst>
          </p:cNvPr>
          <p:cNvSpPr txBox="1"/>
          <p:nvPr/>
        </p:nvSpPr>
        <p:spPr>
          <a:xfrm>
            <a:off x="-509337" y="3526548"/>
            <a:ext cx="10467473" cy="1077218"/>
          </a:xfrm>
          <a:prstGeom prst="rect">
            <a:avLst/>
          </a:prstGeom>
          <a:noFill/>
        </p:spPr>
        <p:txBody>
          <a:bodyPr wrap="square" rtlCol="0">
            <a:spAutoFit/>
          </a:bodyPr>
          <a:lstStyle/>
          <a:p>
            <a:pPr algn="ctr"/>
            <a:r>
              <a:rPr lang="en-US" sz="3200" dirty="0">
                <a:solidFill>
                  <a:schemeClr val="bg1"/>
                </a:solidFill>
              </a:rPr>
              <a:t>Secure Encrypted Communication</a:t>
            </a:r>
          </a:p>
          <a:p>
            <a:pPr algn="ctr"/>
            <a:r>
              <a:rPr lang="en-US" sz="3200" dirty="0">
                <a:solidFill>
                  <a:schemeClr val="bg1"/>
                </a:solidFill>
              </a:rPr>
              <a:t>Laptop’s native credential store</a:t>
            </a:r>
          </a:p>
        </p:txBody>
      </p:sp>
    </p:spTree>
    <p:extLst>
      <p:ext uri="{BB962C8B-B14F-4D97-AF65-F5344CB8AC3E}">
        <p14:creationId xmlns:p14="http://schemas.microsoft.com/office/powerpoint/2010/main" val="1384241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xEl>
                                              <p:pRg st="0" end="0"/>
                                            </p:txEl>
                                          </p:spTgt>
                                        </p:tgtEl>
                                        <p:attrNameLst>
                                          <p:attrName>style.visibility</p:attrName>
                                        </p:attrNameLst>
                                      </p:cBhvr>
                                      <p:to>
                                        <p:strVal val="visible"/>
                                      </p:to>
                                    </p:set>
                                    <p:animEffect transition="in" filter="fade">
                                      <p:cBhvr>
                                        <p:cTn id="27" dur="500"/>
                                        <p:tgtEl>
                                          <p:spTgt spid="5">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
                                            <p:txEl>
                                              <p:pRg st="1" end="1"/>
                                            </p:txEl>
                                          </p:spTgt>
                                        </p:tgtEl>
                                        <p:attrNameLst>
                                          <p:attrName>style.visibility</p:attrName>
                                        </p:attrNameLst>
                                      </p:cBhvr>
                                      <p:to>
                                        <p:strVal val="visible"/>
                                      </p:to>
                                    </p:set>
                                    <p:animEffect transition="in" filter="fade">
                                      <p:cBhvr>
                                        <p:cTn id="32" dur="5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174BFDE-D209-4F42-AC7B-2D6AC13FEFEF}"/>
              </a:ext>
            </a:extLst>
          </p:cNvPr>
          <p:cNvSpPr txBox="1">
            <a:spLocks/>
          </p:cNvSpPr>
          <p:nvPr/>
        </p:nvSpPr>
        <p:spPr>
          <a:xfrm>
            <a:off x="-469248" y="11494"/>
            <a:ext cx="10098685" cy="1135336"/>
          </a:xfrm>
          <a:prstGeom prst="rect">
            <a:avLst/>
          </a:prstGeom>
        </p:spPr>
        <p:txBody>
          <a:bodyPr/>
          <a:lstStyle>
            <a:lvl1pPr algn="l" defTabSz="457200" rtl="0" eaLnBrk="1" latinLnBrk="0" hangingPunct="1">
              <a:spcBef>
                <a:spcPct val="0"/>
              </a:spcBef>
              <a:buNone/>
              <a:defRPr sz="3800" kern="1200">
                <a:solidFill>
                  <a:schemeClr val="bg1"/>
                </a:solidFill>
                <a:latin typeface="Arial"/>
                <a:ea typeface="+mj-ea"/>
                <a:cs typeface="Arial"/>
              </a:defRPr>
            </a:lvl1pPr>
          </a:lstStyle>
          <a:p>
            <a:pPr algn="ctr"/>
            <a:r>
              <a:rPr lang="en-US" sz="4000" dirty="0">
                <a:latin typeface="+mn-lt"/>
                <a:ea typeface="Menlo" panose="020B0609030804020204" pitchFamily="49" charset="0"/>
                <a:cs typeface="Menlo" panose="020B0609030804020204" pitchFamily="49" charset="0"/>
              </a:rPr>
              <a:t>Command Line Interface</a:t>
            </a:r>
          </a:p>
        </p:txBody>
      </p:sp>
      <p:pic>
        <p:nvPicPr>
          <p:cNvPr id="2" name="Picture 1">
            <a:extLst>
              <a:ext uri="{FF2B5EF4-FFF2-40B4-BE49-F238E27FC236}">
                <a16:creationId xmlns:a16="http://schemas.microsoft.com/office/drawing/2014/main" id="{34A73FA2-B4EA-9941-A336-20D221A36605}"/>
              </a:ext>
            </a:extLst>
          </p:cNvPr>
          <p:cNvPicPr>
            <a:picLocks noChangeAspect="1"/>
          </p:cNvPicPr>
          <p:nvPr/>
        </p:nvPicPr>
        <p:blipFill>
          <a:blip r:embed="rId3"/>
          <a:stretch>
            <a:fillRect/>
          </a:stretch>
        </p:blipFill>
        <p:spPr>
          <a:xfrm>
            <a:off x="824163" y="786284"/>
            <a:ext cx="7495674" cy="4189311"/>
          </a:xfrm>
          <a:prstGeom prst="rect">
            <a:avLst/>
          </a:prstGeom>
        </p:spPr>
      </p:pic>
      <p:sp>
        <p:nvSpPr>
          <p:cNvPr id="6" name="Rectangle 5">
            <a:extLst>
              <a:ext uri="{FF2B5EF4-FFF2-40B4-BE49-F238E27FC236}">
                <a16:creationId xmlns:a16="http://schemas.microsoft.com/office/drawing/2014/main" id="{DF926FA7-111D-FF49-A16B-C4EABD642F83}"/>
              </a:ext>
            </a:extLst>
          </p:cNvPr>
          <p:cNvSpPr/>
          <p:nvPr/>
        </p:nvSpPr>
        <p:spPr>
          <a:xfrm>
            <a:off x="997199" y="1792703"/>
            <a:ext cx="7051928" cy="344151"/>
          </a:xfrm>
          <a:prstGeom prst="rect">
            <a:avLst/>
          </a:prstGeom>
          <a:noFill/>
          <a:ln w="635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EE1B8915-22CE-114F-9498-185851B73748}"/>
              </a:ext>
            </a:extLst>
          </p:cNvPr>
          <p:cNvSpPr/>
          <p:nvPr/>
        </p:nvSpPr>
        <p:spPr>
          <a:xfrm>
            <a:off x="997199" y="2343574"/>
            <a:ext cx="7051928" cy="344152"/>
          </a:xfrm>
          <a:prstGeom prst="rect">
            <a:avLst/>
          </a:prstGeom>
          <a:noFill/>
          <a:ln w="635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760084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EB5C710-93A2-204A-93D8-B9977626D5A6}"/>
              </a:ext>
            </a:extLst>
          </p:cNvPr>
          <p:cNvPicPr>
            <a:picLocks noChangeAspect="1"/>
          </p:cNvPicPr>
          <p:nvPr/>
        </p:nvPicPr>
        <p:blipFill>
          <a:blip r:embed="rId3"/>
          <a:stretch>
            <a:fillRect/>
          </a:stretch>
        </p:blipFill>
        <p:spPr>
          <a:xfrm>
            <a:off x="2589913" y="1373372"/>
            <a:ext cx="5452730" cy="3646236"/>
          </a:xfrm>
          <a:prstGeom prst="rect">
            <a:avLst/>
          </a:prstGeom>
        </p:spPr>
      </p:pic>
      <p:pic>
        <p:nvPicPr>
          <p:cNvPr id="4" name="Picture 3">
            <a:extLst>
              <a:ext uri="{FF2B5EF4-FFF2-40B4-BE49-F238E27FC236}">
                <a16:creationId xmlns:a16="http://schemas.microsoft.com/office/drawing/2014/main" id="{BE0222BE-D632-C14A-9AA4-FB3D7BD07391}"/>
              </a:ext>
            </a:extLst>
          </p:cNvPr>
          <p:cNvPicPr>
            <a:picLocks noChangeAspect="1"/>
          </p:cNvPicPr>
          <p:nvPr/>
        </p:nvPicPr>
        <p:blipFill>
          <a:blip r:embed="rId4"/>
          <a:stretch>
            <a:fillRect/>
          </a:stretch>
        </p:blipFill>
        <p:spPr>
          <a:xfrm>
            <a:off x="238936" y="1373372"/>
            <a:ext cx="2188615" cy="1682159"/>
          </a:xfrm>
          <a:prstGeom prst="rect">
            <a:avLst/>
          </a:prstGeom>
        </p:spPr>
      </p:pic>
      <p:pic>
        <p:nvPicPr>
          <p:cNvPr id="5" name="Picture 4">
            <a:extLst>
              <a:ext uri="{FF2B5EF4-FFF2-40B4-BE49-F238E27FC236}">
                <a16:creationId xmlns:a16="http://schemas.microsoft.com/office/drawing/2014/main" id="{D5FD3CCF-8C4C-6640-B69B-BF7B5CBF1CBF}"/>
              </a:ext>
            </a:extLst>
          </p:cNvPr>
          <p:cNvPicPr>
            <a:picLocks noChangeAspect="1"/>
          </p:cNvPicPr>
          <p:nvPr/>
        </p:nvPicPr>
        <p:blipFill>
          <a:blip r:embed="rId5"/>
          <a:stretch>
            <a:fillRect/>
          </a:stretch>
        </p:blipFill>
        <p:spPr>
          <a:xfrm>
            <a:off x="2589913" y="223284"/>
            <a:ext cx="5450927" cy="946740"/>
          </a:xfrm>
          <a:prstGeom prst="rect">
            <a:avLst/>
          </a:prstGeom>
        </p:spPr>
      </p:pic>
      <p:sp>
        <p:nvSpPr>
          <p:cNvPr id="6" name="Rectangle 5">
            <a:extLst>
              <a:ext uri="{FF2B5EF4-FFF2-40B4-BE49-F238E27FC236}">
                <a16:creationId xmlns:a16="http://schemas.microsoft.com/office/drawing/2014/main" id="{7F896CB2-1462-3D4F-A6A0-B6D5DE3510F9}"/>
              </a:ext>
            </a:extLst>
          </p:cNvPr>
          <p:cNvSpPr/>
          <p:nvPr/>
        </p:nvSpPr>
        <p:spPr>
          <a:xfrm>
            <a:off x="238936" y="1336144"/>
            <a:ext cx="2188615" cy="1719387"/>
          </a:xfrm>
          <a:prstGeom prst="rect">
            <a:avLst/>
          </a:prstGeom>
          <a:noFill/>
          <a:ln w="635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786EF246-EB8E-A24D-AD7E-0240F366487F}"/>
              </a:ext>
            </a:extLst>
          </p:cNvPr>
          <p:cNvSpPr/>
          <p:nvPr/>
        </p:nvSpPr>
        <p:spPr>
          <a:xfrm>
            <a:off x="3534965" y="1646371"/>
            <a:ext cx="878774" cy="925379"/>
          </a:xfrm>
          <a:prstGeom prst="rect">
            <a:avLst/>
          </a:prstGeom>
          <a:noFill/>
          <a:ln w="635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DB382BDA-8D9D-184D-A1FE-9047FADA3505}"/>
              </a:ext>
            </a:extLst>
          </p:cNvPr>
          <p:cNvSpPr/>
          <p:nvPr/>
        </p:nvSpPr>
        <p:spPr>
          <a:xfrm>
            <a:off x="3481794" y="4116210"/>
            <a:ext cx="936046" cy="925379"/>
          </a:xfrm>
          <a:prstGeom prst="rect">
            <a:avLst/>
          </a:prstGeom>
          <a:noFill/>
          <a:ln w="635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4B4620DC-2E8E-2943-B535-4883386D2947}"/>
              </a:ext>
            </a:extLst>
          </p:cNvPr>
          <p:cNvSpPr/>
          <p:nvPr/>
        </p:nvSpPr>
        <p:spPr>
          <a:xfrm>
            <a:off x="2598919" y="1646370"/>
            <a:ext cx="936046" cy="925379"/>
          </a:xfrm>
          <a:prstGeom prst="rect">
            <a:avLst/>
          </a:prstGeom>
          <a:noFill/>
          <a:ln w="635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20429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30E1DBE-BEA3-7C4F-AC23-804B565B7271}"/>
              </a:ext>
            </a:extLst>
          </p:cNvPr>
          <p:cNvSpPr>
            <a:spLocks noGrp="1"/>
          </p:cNvSpPr>
          <p:nvPr>
            <p:ph type="sldNum" sz="quarter" idx="4294967295"/>
          </p:nvPr>
        </p:nvSpPr>
        <p:spPr>
          <a:xfrm>
            <a:off x="0" y="0"/>
            <a:ext cx="0" cy="0"/>
          </a:xfrm>
        </p:spPr>
        <p:txBody>
          <a:bodyPr/>
          <a:lstStyle/>
          <a:p>
            <a:fld id="{E9E6C42D-3C73-654B-9208-A448ACCDDB6A}" type="slidenum">
              <a:rPr lang="en-US" smtClean="0"/>
              <a:t>17</a:t>
            </a:fld>
            <a:endParaRPr lang="en-US"/>
          </a:p>
        </p:txBody>
      </p:sp>
    </p:spTree>
    <p:extLst>
      <p:ext uri="{BB962C8B-B14F-4D97-AF65-F5344CB8AC3E}">
        <p14:creationId xmlns:p14="http://schemas.microsoft.com/office/powerpoint/2010/main" val="1515847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180A8CA-D8BD-5F4B-A0E3-15B66BDE9339}"/>
              </a:ext>
            </a:extLst>
          </p:cNvPr>
          <p:cNvSpPr/>
          <p:nvPr/>
        </p:nvSpPr>
        <p:spPr>
          <a:xfrm>
            <a:off x="967154" y="633046"/>
            <a:ext cx="7007265" cy="4353624"/>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830E1DBE-BEA3-7C4F-AC23-804B565B7271}"/>
              </a:ext>
            </a:extLst>
          </p:cNvPr>
          <p:cNvSpPr>
            <a:spLocks noGrp="1"/>
          </p:cNvSpPr>
          <p:nvPr>
            <p:ph type="sldNum" sz="quarter" idx="4294967295"/>
          </p:nvPr>
        </p:nvSpPr>
        <p:spPr>
          <a:xfrm>
            <a:off x="0" y="0"/>
            <a:ext cx="0" cy="0"/>
          </a:xfrm>
        </p:spPr>
        <p:txBody>
          <a:bodyPr/>
          <a:lstStyle/>
          <a:p>
            <a:fld id="{E9E6C42D-3C73-654B-9208-A448ACCDDB6A}" type="slidenum">
              <a:rPr lang="en-US" smtClean="0"/>
              <a:t>18</a:t>
            </a:fld>
            <a:endParaRPr lang="en-US"/>
          </a:p>
        </p:txBody>
      </p:sp>
      <p:pic>
        <p:nvPicPr>
          <p:cNvPr id="5" name="Picture 4">
            <a:extLst>
              <a:ext uri="{FF2B5EF4-FFF2-40B4-BE49-F238E27FC236}">
                <a16:creationId xmlns:a16="http://schemas.microsoft.com/office/drawing/2014/main" id="{C1033531-5990-0D4F-9BE2-310D87332226}"/>
              </a:ext>
            </a:extLst>
          </p:cNvPr>
          <p:cNvPicPr>
            <a:picLocks noChangeAspect="1"/>
          </p:cNvPicPr>
          <p:nvPr/>
        </p:nvPicPr>
        <p:blipFill>
          <a:blip r:embed="rId3"/>
          <a:stretch>
            <a:fillRect/>
          </a:stretch>
        </p:blipFill>
        <p:spPr>
          <a:xfrm>
            <a:off x="1224863" y="771085"/>
            <a:ext cx="463260" cy="4098842"/>
          </a:xfrm>
          <a:prstGeom prst="rect">
            <a:avLst/>
          </a:prstGeom>
        </p:spPr>
      </p:pic>
      <p:sp>
        <p:nvSpPr>
          <p:cNvPr id="9" name="Title 1">
            <a:extLst>
              <a:ext uri="{FF2B5EF4-FFF2-40B4-BE49-F238E27FC236}">
                <a16:creationId xmlns:a16="http://schemas.microsoft.com/office/drawing/2014/main" id="{4967B79E-EA6D-624B-87BA-3E86E06381E6}"/>
              </a:ext>
            </a:extLst>
          </p:cNvPr>
          <p:cNvSpPr txBox="1">
            <a:spLocks/>
          </p:cNvSpPr>
          <p:nvPr/>
        </p:nvSpPr>
        <p:spPr>
          <a:xfrm>
            <a:off x="-469248" y="-41258"/>
            <a:ext cx="10098685" cy="1135336"/>
          </a:xfrm>
          <a:prstGeom prst="rect">
            <a:avLst/>
          </a:prstGeom>
        </p:spPr>
        <p:txBody>
          <a:bodyPr/>
          <a:lstStyle>
            <a:lvl1pPr algn="l" defTabSz="457200" rtl="0" eaLnBrk="1" latinLnBrk="0" hangingPunct="1">
              <a:spcBef>
                <a:spcPct val="0"/>
              </a:spcBef>
              <a:buNone/>
              <a:defRPr sz="3800" kern="1200">
                <a:solidFill>
                  <a:schemeClr val="bg1"/>
                </a:solidFill>
                <a:latin typeface="Arial"/>
                <a:ea typeface="+mj-ea"/>
                <a:cs typeface="Arial"/>
              </a:defRPr>
            </a:lvl1pPr>
          </a:lstStyle>
          <a:p>
            <a:pPr algn="ctr"/>
            <a:r>
              <a:rPr lang="en-US" sz="4000" dirty="0" err="1">
                <a:latin typeface="+mn-lt"/>
                <a:ea typeface="Menlo" panose="020B0609030804020204" pitchFamily="49" charset="0"/>
                <a:cs typeface="Menlo" panose="020B0609030804020204" pitchFamily="49" charset="0"/>
              </a:rPr>
              <a:t>Zowe</a:t>
            </a:r>
            <a:r>
              <a:rPr lang="en-US" sz="4000" dirty="0">
                <a:latin typeface="+mn-lt"/>
                <a:ea typeface="Menlo" panose="020B0609030804020204" pitchFamily="49" charset="0"/>
                <a:cs typeface="Menlo" panose="020B0609030804020204" pitchFamily="49" charset="0"/>
              </a:rPr>
              <a:t> Explorer</a:t>
            </a:r>
          </a:p>
        </p:txBody>
      </p:sp>
      <p:pic>
        <p:nvPicPr>
          <p:cNvPr id="2" name="Picture 1">
            <a:extLst>
              <a:ext uri="{FF2B5EF4-FFF2-40B4-BE49-F238E27FC236}">
                <a16:creationId xmlns:a16="http://schemas.microsoft.com/office/drawing/2014/main" id="{4CFD466F-F17D-2540-A500-186FD46EB73F}"/>
              </a:ext>
            </a:extLst>
          </p:cNvPr>
          <p:cNvPicPr>
            <a:picLocks noChangeAspect="1"/>
          </p:cNvPicPr>
          <p:nvPr/>
        </p:nvPicPr>
        <p:blipFill>
          <a:blip r:embed="rId4"/>
          <a:stretch>
            <a:fillRect/>
          </a:stretch>
        </p:blipFill>
        <p:spPr>
          <a:xfrm>
            <a:off x="1814346" y="771085"/>
            <a:ext cx="6033850" cy="4111452"/>
          </a:xfrm>
          <a:prstGeom prst="rect">
            <a:avLst/>
          </a:prstGeom>
        </p:spPr>
      </p:pic>
      <p:sp>
        <p:nvSpPr>
          <p:cNvPr id="10" name="Rectangle 9">
            <a:extLst>
              <a:ext uri="{FF2B5EF4-FFF2-40B4-BE49-F238E27FC236}">
                <a16:creationId xmlns:a16="http://schemas.microsoft.com/office/drawing/2014/main" id="{5E8F6A82-C8FC-274F-A483-DCEFD97A1774}"/>
              </a:ext>
            </a:extLst>
          </p:cNvPr>
          <p:cNvSpPr/>
          <p:nvPr/>
        </p:nvSpPr>
        <p:spPr>
          <a:xfrm>
            <a:off x="1224863" y="3957158"/>
            <a:ext cx="463260" cy="415257"/>
          </a:xfrm>
          <a:prstGeom prst="rect">
            <a:avLst/>
          </a:prstGeom>
          <a:noFill/>
          <a:ln w="635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0754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1C65C60-DA1E-F54E-9C6B-3CBABFF942B9}"/>
              </a:ext>
            </a:extLst>
          </p:cNvPr>
          <p:cNvSpPr/>
          <p:nvPr/>
        </p:nvSpPr>
        <p:spPr>
          <a:xfrm>
            <a:off x="74428" y="85060"/>
            <a:ext cx="8910084" cy="4954773"/>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9998E5A3-A198-8D48-A8FC-D2B2A3AB8466}"/>
              </a:ext>
            </a:extLst>
          </p:cNvPr>
          <p:cNvPicPr>
            <a:picLocks noChangeAspect="1"/>
          </p:cNvPicPr>
          <p:nvPr/>
        </p:nvPicPr>
        <p:blipFill>
          <a:blip r:embed="rId3"/>
          <a:stretch>
            <a:fillRect/>
          </a:stretch>
        </p:blipFill>
        <p:spPr>
          <a:xfrm>
            <a:off x="409758" y="196402"/>
            <a:ext cx="8117554" cy="4750696"/>
          </a:xfrm>
          <a:prstGeom prst="rect">
            <a:avLst/>
          </a:prstGeom>
        </p:spPr>
      </p:pic>
      <p:sp>
        <p:nvSpPr>
          <p:cNvPr id="4" name="Rectangle 3">
            <a:extLst>
              <a:ext uri="{FF2B5EF4-FFF2-40B4-BE49-F238E27FC236}">
                <a16:creationId xmlns:a16="http://schemas.microsoft.com/office/drawing/2014/main" id="{9D3F3B5D-F75F-FA4F-A33C-36A5C70F21D2}"/>
              </a:ext>
            </a:extLst>
          </p:cNvPr>
          <p:cNvSpPr/>
          <p:nvPr/>
        </p:nvSpPr>
        <p:spPr>
          <a:xfrm>
            <a:off x="616688" y="406655"/>
            <a:ext cx="2592504" cy="1492483"/>
          </a:xfrm>
          <a:prstGeom prst="rect">
            <a:avLst/>
          </a:prstGeom>
          <a:noFill/>
          <a:ln w="635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81246394-19AB-854D-A005-C61667BAD2D7}"/>
              </a:ext>
            </a:extLst>
          </p:cNvPr>
          <p:cNvSpPr/>
          <p:nvPr/>
        </p:nvSpPr>
        <p:spPr>
          <a:xfrm>
            <a:off x="616688" y="1899138"/>
            <a:ext cx="2592504" cy="1899139"/>
          </a:xfrm>
          <a:prstGeom prst="rect">
            <a:avLst/>
          </a:prstGeom>
          <a:noFill/>
          <a:ln w="635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070BAD93-9665-2D46-8213-0090FF635442}"/>
              </a:ext>
            </a:extLst>
          </p:cNvPr>
          <p:cNvSpPr/>
          <p:nvPr/>
        </p:nvSpPr>
        <p:spPr>
          <a:xfrm>
            <a:off x="616688" y="3811466"/>
            <a:ext cx="2592504" cy="1033096"/>
          </a:xfrm>
          <a:prstGeom prst="rect">
            <a:avLst/>
          </a:prstGeom>
          <a:noFill/>
          <a:ln w="635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74493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FB478DE8-6CCA-874F-9A6E-B801FB6E7FE3}"/>
              </a:ext>
            </a:extLst>
          </p:cNvPr>
          <p:cNvSpPr/>
          <p:nvPr/>
        </p:nvSpPr>
        <p:spPr>
          <a:xfrm>
            <a:off x="922511" y="1200150"/>
            <a:ext cx="7423673" cy="3541183"/>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78153DF4-5723-0041-BC1F-64F5D1201991}"/>
              </a:ext>
            </a:extLst>
          </p:cNvPr>
          <p:cNvPicPr>
            <a:picLocks noChangeAspect="1"/>
          </p:cNvPicPr>
          <p:nvPr/>
        </p:nvPicPr>
        <p:blipFill>
          <a:blip r:embed="rId3"/>
          <a:stretch>
            <a:fillRect/>
          </a:stretch>
        </p:blipFill>
        <p:spPr>
          <a:xfrm>
            <a:off x="0" y="0"/>
            <a:ext cx="1845024" cy="1076960"/>
          </a:xfrm>
          <a:prstGeom prst="rect">
            <a:avLst/>
          </a:prstGeom>
        </p:spPr>
      </p:pic>
      <p:sp>
        <p:nvSpPr>
          <p:cNvPr id="6" name="AutoShape 4">
            <a:extLst>
              <a:ext uri="{FF2B5EF4-FFF2-40B4-BE49-F238E27FC236}">
                <a16:creationId xmlns:a16="http://schemas.microsoft.com/office/drawing/2014/main" id="{35D98C45-52A0-1A44-AA87-2FD963009D93}"/>
              </a:ext>
            </a:extLst>
          </p:cNvPr>
          <p:cNvSpPr>
            <a:spLocks noChangeAspect="1" noChangeArrowheads="1"/>
          </p:cNvSpPr>
          <p:nvPr/>
        </p:nvSpPr>
        <p:spPr bwMode="auto">
          <a:xfrm>
            <a:off x="4419600" y="1047750"/>
            <a:ext cx="1676400" cy="16764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6">
            <a:extLst>
              <a:ext uri="{FF2B5EF4-FFF2-40B4-BE49-F238E27FC236}">
                <a16:creationId xmlns:a16="http://schemas.microsoft.com/office/drawing/2014/main" id="{CD48D2FC-452C-7547-BA88-1AD7CF194257}"/>
              </a:ext>
            </a:extLst>
          </p:cNvPr>
          <p:cNvSpPr>
            <a:spLocks noChangeAspect="1" noChangeArrowheads="1"/>
          </p:cNvSpPr>
          <p:nvPr/>
        </p:nvSpPr>
        <p:spPr bwMode="auto">
          <a:xfrm>
            <a:off x="4572000" y="1200150"/>
            <a:ext cx="1676400" cy="16764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10">
            <a:extLst>
              <a:ext uri="{FF2B5EF4-FFF2-40B4-BE49-F238E27FC236}">
                <a16:creationId xmlns:a16="http://schemas.microsoft.com/office/drawing/2014/main" id="{910AE475-A05B-4742-87F3-CE44E1ED45DA}"/>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 name="Picture 1">
            <a:extLst>
              <a:ext uri="{FF2B5EF4-FFF2-40B4-BE49-F238E27FC236}">
                <a16:creationId xmlns:a16="http://schemas.microsoft.com/office/drawing/2014/main" id="{62F0B514-FABA-584F-B568-4C1A9A45164C}"/>
              </a:ext>
            </a:extLst>
          </p:cNvPr>
          <p:cNvPicPr>
            <a:picLocks noChangeAspect="1"/>
          </p:cNvPicPr>
          <p:nvPr/>
        </p:nvPicPr>
        <p:blipFill>
          <a:blip r:embed="rId4"/>
          <a:stretch>
            <a:fillRect/>
          </a:stretch>
        </p:blipFill>
        <p:spPr>
          <a:xfrm>
            <a:off x="922511" y="282138"/>
            <a:ext cx="7423673" cy="693420"/>
          </a:xfrm>
          <a:prstGeom prst="rect">
            <a:avLst/>
          </a:prstGeom>
        </p:spPr>
      </p:pic>
      <p:sp>
        <p:nvSpPr>
          <p:cNvPr id="3" name="AutoShape 2">
            <a:extLst>
              <a:ext uri="{FF2B5EF4-FFF2-40B4-BE49-F238E27FC236}">
                <a16:creationId xmlns:a16="http://schemas.microsoft.com/office/drawing/2014/main" id="{D7BCC093-F79D-AB49-A08E-98B3C521E0C9}"/>
              </a:ext>
            </a:extLst>
          </p:cNvPr>
          <p:cNvSpPr>
            <a:spLocks noChangeAspect="1" noChangeArrowheads="1"/>
          </p:cNvSpPr>
          <p:nvPr/>
        </p:nvSpPr>
        <p:spPr bwMode="auto">
          <a:xfrm>
            <a:off x="4572000" y="25717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 name="Graphic 8">
            <a:extLst>
              <a:ext uri="{FF2B5EF4-FFF2-40B4-BE49-F238E27FC236}">
                <a16:creationId xmlns:a16="http://schemas.microsoft.com/office/drawing/2014/main" id="{3E41FE95-784E-944B-BCD1-5B7BEFCFF6E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266642" y="1431290"/>
            <a:ext cx="6610716" cy="2949225"/>
          </a:xfrm>
          <a:prstGeom prst="rect">
            <a:avLst/>
          </a:prstGeom>
        </p:spPr>
      </p:pic>
    </p:spTree>
    <p:extLst>
      <p:ext uri="{BB962C8B-B14F-4D97-AF65-F5344CB8AC3E}">
        <p14:creationId xmlns:p14="http://schemas.microsoft.com/office/powerpoint/2010/main" val="25720168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1C65C60-DA1E-F54E-9C6B-3CBABFF942B9}"/>
              </a:ext>
            </a:extLst>
          </p:cNvPr>
          <p:cNvSpPr/>
          <p:nvPr/>
        </p:nvSpPr>
        <p:spPr>
          <a:xfrm>
            <a:off x="74428" y="85060"/>
            <a:ext cx="8910084" cy="4954773"/>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9C472AD3-71B3-0A4E-B63F-AFA184AA3C41}"/>
              </a:ext>
            </a:extLst>
          </p:cNvPr>
          <p:cNvPicPr>
            <a:picLocks noChangeAspect="1"/>
          </p:cNvPicPr>
          <p:nvPr/>
        </p:nvPicPr>
        <p:blipFill>
          <a:blip r:embed="rId3"/>
          <a:stretch>
            <a:fillRect/>
          </a:stretch>
        </p:blipFill>
        <p:spPr>
          <a:xfrm>
            <a:off x="3562137" y="1728234"/>
            <a:ext cx="5080000" cy="2933700"/>
          </a:xfrm>
          <a:prstGeom prst="rect">
            <a:avLst/>
          </a:prstGeom>
        </p:spPr>
      </p:pic>
      <p:pic>
        <p:nvPicPr>
          <p:cNvPr id="5" name="Picture 4">
            <a:extLst>
              <a:ext uri="{FF2B5EF4-FFF2-40B4-BE49-F238E27FC236}">
                <a16:creationId xmlns:a16="http://schemas.microsoft.com/office/drawing/2014/main" id="{D861462F-3635-C647-B7F1-7887C506D06A}"/>
              </a:ext>
            </a:extLst>
          </p:cNvPr>
          <p:cNvPicPr>
            <a:picLocks noChangeAspect="1"/>
          </p:cNvPicPr>
          <p:nvPr/>
        </p:nvPicPr>
        <p:blipFill>
          <a:blip r:embed="rId4"/>
          <a:stretch>
            <a:fillRect/>
          </a:stretch>
        </p:blipFill>
        <p:spPr>
          <a:xfrm>
            <a:off x="4572000" y="966864"/>
            <a:ext cx="4070137" cy="530509"/>
          </a:xfrm>
          <a:prstGeom prst="rect">
            <a:avLst/>
          </a:prstGeom>
        </p:spPr>
      </p:pic>
      <p:pic>
        <p:nvPicPr>
          <p:cNvPr id="7" name="Picture 6">
            <a:extLst>
              <a:ext uri="{FF2B5EF4-FFF2-40B4-BE49-F238E27FC236}">
                <a16:creationId xmlns:a16="http://schemas.microsoft.com/office/drawing/2014/main" id="{2BEB5213-BA7D-564B-8AA0-C9EA1AB1942F}"/>
              </a:ext>
            </a:extLst>
          </p:cNvPr>
          <p:cNvPicPr>
            <a:picLocks noChangeAspect="1"/>
          </p:cNvPicPr>
          <p:nvPr/>
        </p:nvPicPr>
        <p:blipFill>
          <a:blip r:embed="rId5"/>
          <a:stretch>
            <a:fillRect/>
          </a:stretch>
        </p:blipFill>
        <p:spPr>
          <a:xfrm>
            <a:off x="159488" y="140041"/>
            <a:ext cx="4168032" cy="1210294"/>
          </a:xfrm>
          <a:prstGeom prst="rect">
            <a:avLst/>
          </a:prstGeom>
        </p:spPr>
      </p:pic>
      <p:pic>
        <p:nvPicPr>
          <p:cNvPr id="8" name="Picture 7">
            <a:extLst>
              <a:ext uri="{FF2B5EF4-FFF2-40B4-BE49-F238E27FC236}">
                <a16:creationId xmlns:a16="http://schemas.microsoft.com/office/drawing/2014/main" id="{AB2C9C6C-C352-E046-ACA7-22B44A4E4CAF}"/>
              </a:ext>
            </a:extLst>
          </p:cNvPr>
          <p:cNvPicPr>
            <a:picLocks noChangeAspect="1"/>
          </p:cNvPicPr>
          <p:nvPr/>
        </p:nvPicPr>
        <p:blipFill>
          <a:blip r:embed="rId6"/>
          <a:stretch>
            <a:fillRect/>
          </a:stretch>
        </p:blipFill>
        <p:spPr>
          <a:xfrm>
            <a:off x="147662" y="1497373"/>
            <a:ext cx="3037070" cy="3506086"/>
          </a:xfrm>
          <a:prstGeom prst="rect">
            <a:avLst/>
          </a:prstGeom>
        </p:spPr>
      </p:pic>
      <p:sp>
        <p:nvSpPr>
          <p:cNvPr id="10" name="Rectangle 9">
            <a:extLst>
              <a:ext uri="{FF2B5EF4-FFF2-40B4-BE49-F238E27FC236}">
                <a16:creationId xmlns:a16="http://schemas.microsoft.com/office/drawing/2014/main" id="{201ECDCB-9E2B-494E-A8D5-031ADB075B33}"/>
              </a:ext>
            </a:extLst>
          </p:cNvPr>
          <p:cNvSpPr/>
          <p:nvPr/>
        </p:nvSpPr>
        <p:spPr>
          <a:xfrm>
            <a:off x="5681656" y="2446472"/>
            <a:ext cx="2090744" cy="419820"/>
          </a:xfrm>
          <a:prstGeom prst="rect">
            <a:avLst/>
          </a:prstGeom>
          <a:noFill/>
          <a:ln w="635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429408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1C65C60-DA1E-F54E-9C6B-3CBABFF942B9}"/>
              </a:ext>
            </a:extLst>
          </p:cNvPr>
          <p:cNvSpPr/>
          <p:nvPr/>
        </p:nvSpPr>
        <p:spPr>
          <a:xfrm>
            <a:off x="74428" y="85060"/>
            <a:ext cx="8910084" cy="4954773"/>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7B65FFB2-4684-904D-B0DA-1FD6B7B12627}"/>
              </a:ext>
            </a:extLst>
          </p:cNvPr>
          <p:cNvPicPr>
            <a:picLocks noChangeAspect="1"/>
          </p:cNvPicPr>
          <p:nvPr/>
        </p:nvPicPr>
        <p:blipFill>
          <a:blip r:embed="rId3"/>
          <a:stretch>
            <a:fillRect/>
          </a:stretch>
        </p:blipFill>
        <p:spPr>
          <a:xfrm>
            <a:off x="241594" y="260792"/>
            <a:ext cx="3449729" cy="1207405"/>
          </a:xfrm>
          <a:prstGeom prst="rect">
            <a:avLst/>
          </a:prstGeom>
        </p:spPr>
      </p:pic>
      <p:pic>
        <p:nvPicPr>
          <p:cNvPr id="7" name="Picture 6">
            <a:extLst>
              <a:ext uri="{FF2B5EF4-FFF2-40B4-BE49-F238E27FC236}">
                <a16:creationId xmlns:a16="http://schemas.microsoft.com/office/drawing/2014/main" id="{C986EECB-3FA8-5C44-8920-DE0848CBAEA1}"/>
              </a:ext>
            </a:extLst>
          </p:cNvPr>
          <p:cNvPicPr>
            <a:picLocks noChangeAspect="1"/>
          </p:cNvPicPr>
          <p:nvPr/>
        </p:nvPicPr>
        <p:blipFill>
          <a:blip r:embed="rId4"/>
          <a:stretch>
            <a:fillRect/>
          </a:stretch>
        </p:blipFill>
        <p:spPr>
          <a:xfrm>
            <a:off x="3710762" y="515974"/>
            <a:ext cx="5052317" cy="3875272"/>
          </a:xfrm>
          <a:prstGeom prst="rect">
            <a:avLst/>
          </a:prstGeom>
        </p:spPr>
      </p:pic>
      <p:pic>
        <p:nvPicPr>
          <p:cNvPr id="8" name="Picture 7">
            <a:extLst>
              <a:ext uri="{FF2B5EF4-FFF2-40B4-BE49-F238E27FC236}">
                <a16:creationId xmlns:a16="http://schemas.microsoft.com/office/drawing/2014/main" id="{380F5D3E-AC8A-8A42-9721-C7A482D2DC81}"/>
              </a:ext>
            </a:extLst>
          </p:cNvPr>
          <p:cNvPicPr>
            <a:picLocks noChangeAspect="1"/>
          </p:cNvPicPr>
          <p:nvPr/>
        </p:nvPicPr>
        <p:blipFill>
          <a:blip r:embed="rId5"/>
          <a:stretch>
            <a:fillRect/>
          </a:stretch>
        </p:blipFill>
        <p:spPr>
          <a:xfrm>
            <a:off x="408743" y="1643929"/>
            <a:ext cx="3080586" cy="3238778"/>
          </a:xfrm>
          <a:prstGeom prst="rect">
            <a:avLst/>
          </a:prstGeom>
        </p:spPr>
      </p:pic>
    </p:spTree>
    <p:extLst>
      <p:ext uri="{BB962C8B-B14F-4D97-AF65-F5344CB8AC3E}">
        <p14:creationId xmlns:p14="http://schemas.microsoft.com/office/powerpoint/2010/main" val="3092573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1C65C60-DA1E-F54E-9C6B-3CBABFF942B9}"/>
              </a:ext>
            </a:extLst>
          </p:cNvPr>
          <p:cNvSpPr/>
          <p:nvPr/>
        </p:nvSpPr>
        <p:spPr>
          <a:xfrm>
            <a:off x="74428" y="85060"/>
            <a:ext cx="8910084" cy="4954773"/>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6C7675A3-8393-F04C-9042-D5A0FB0704E2}"/>
              </a:ext>
            </a:extLst>
          </p:cNvPr>
          <p:cNvPicPr>
            <a:picLocks noChangeAspect="1"/>
          </p:cNvPicPr>
          <p:nvPr/>
        </p:nvPicPr>
        <p:blipFill>
          <a:blip r:embed="rId3"/>
          <a:stretch>
            <a:fillRect/>
          </a:stretch>
        </p:blipFill>
        <p:spPr>
          <a:xfrm>
            <a:off x="193344" y="1793372"/>
            <a:ext cx="3344877" cy="3003733"/>
          </a:xfrm>
          <a:prstGeom prst="rect">
            <a:avLst/>
          </a:prstGeom>
        </p:spPr>
      </p:pic>
      <p:pic>
        <p:nvPicPr>
          <p:cNvPr id="11" name="Picture 10">
            <a:extLst>
              <a:ext uri="{FF2B5EF4-FFF2-40B4-BE49-F238E27FC236}">
                <a16:creationId xmlns:a16="http://schemas.microsoft.com/office/drawing/2014/main" id="{10FE7BC5-F4EB-F04E-B86A-976041AE4079}"/>
              </a:ext>
            </a:extLst>
          </p:cNvPr>
          <p:cNvPicPr>
            <a:picLocks noChangeAspect="1"/>
          </p:cNvPicPr>
          <p:nvPr/>
        </p:nvPicPr>
        <p:blipFill>
          <a:blip r:embed="rId4"/>
          <a:stretch>
            <a:fillRect/>
          </a:stretch>
        </p:blipFill>
        <p:spPr>
          <a:xfrm>
            <a:off x="203694" y="424501"/>
            <a:ext cx="3344878" cy="1263621"/>
          </a:xfrm>
          <a:prstGeom prst="rect">
            <a:avLst/>
          </a:prstGeom>
        </p:spPr>
      </p:pic>
      <p:pic>
        <p:nvPicPr>
          <p:cNvPr id="5" name="Picture 4">
            <a:extLst>
              <a:ext uri="{FF2B5EF4-FFF2-40B4-BE49-F238E27FC236}">
                <a16:creationId xmlns:a16="http://schemas.microsoft.com/office/drawing/2014/main" id="{3401BA9C-5F1C-3245-BEFA-DC153A6C1ACD}"/>
              </a:ext>
            </a:extLst>
          </p:cNvPr>
          <p:cNvPicPr>
            <a:picLocks noChangeAspect="1"/>
          </p:cNvPicPr>
          <p:nvPr/>
        </p:nvPicPr>
        <p:blipFill>
          <a:blip r:embed="rId5"/>
          <a:stretch>
            <a:fillRect/>
          </a:stretch>
        </p:blipFill>
        <p:spPr>
          <a:xfrm>
            <a:off x="3657137" y="204694"/>
            <a:ext cx="5023371" cy="4715503"/>
          </a:xfrm>
          <a:prstGeom prst="rect">
            <a:avLst/>
          </a:prstGeom>
        </p:spPr>
      </p:pic>
      <p:sp>
        <p:nvSpPr>
          <p:cNvPr id="10" name="Rectangle 9">
            <a:extLst>
              <a:ext uri="{FF2B5EF4-FFF2-40B4-BE49-F238E27FC236}">
                <a16:creationId xmlns:a16="http://schemas.microsoft.com/office/drawing/2014/main" id="{B3813DD2-E47F-254A-94A1-A5635BCAC2B3}"/>
              </a:ext>
            </a:extLst>
          </p:cNvPr>
          <p:cNvSpPr/>
          <p:nvPr/>
        </p:nvSpPr>
        <p:spPr>
          <a:xfrm>
            <a:off x="1599479" y="3516922"/>
            <a:ext cx="1214059" cy="198135"/>
          </a:xfrm>
          <a:prstGeom prst="rect">
            <a:avLst/>
          </a:prstGeom>
          <a:noFill/>
          <a:ln w="635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26698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30E1DBE-BEA3-7C4F-AC23-804B565B7271}"/>
              </a:ext>
            </a:extLst>
          </p:cNvPr>
          <p:cNvSpPr>
            <a:spLocks noGrp="1"/>
          </p:cNvSpPr>
          <p:nvPr>
            <p:ph type="sldNum" sz="quarter" idx="4294967295"/>
          </p:nvPr>
        </p:nvSpPr>
        <p:spPr>
          <a:xfrm>
            <a:off x="0" y="0"/>
            <a:ext cx="0" cy="0"/>
          </a:xfrm>
        </p:spPr>
        <p:txBody>
          <a:bodyPr/>
          <a:lstStyle/>
          <a:p>
            <a:fld id="{E9E6C42D-3C73-654B-9208-A448ACCDDB6A}" type="slidenum">
              <a:rPr lang="en-US" smtClean="0"/>
              <a:t>23</a:t>
            </a:fld>
            <a:endParaRPr lang="en-US"/>
          </a:p>
        </p:txBody>
      </p:sp>
    </p:spTree>
    <p:extLst>
      <p:ext uri="{BB962C8B-B14F-4D97-AF65-F5344CB8AC3E}">
        <p14:creationId xmlns:p14="http://schemas.microsoft.com/office/powerpoint/2010/main" val="35528582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30E1DBE-BEA3-7C4F-AC23-804B565B7271}"/>
              </a:ext>
            </a:extLst>
          </p:cNvPr>
          <p:cNvSpPr>
            <a:spLocks noGrp="1"/>
          </p:cNvSpPr>
          <p:nvPr>
            <p:ph type="sldNum" sz="quarter" idx="4294967295"/>
          </p:nvPr>
        </p:nvSpPr>
        <p:spPr>
          <a:xfrm>
            <a:off x="0" y="0"/>
            <a:ext cx="0" cy="0"/>
          </a:xfrm>
        </p:spPr>
        <p:txBody>
          <a:bodyPr/>
          <a:lstStyle/>
          <a:p>
            <a:fld id="{E9E6C42D-3C73-654B-9208-A448ACCDDB6A}" type="slidenum">
              <a:rPr lang="en-US" smtClean="0"/>
              <a:t>24</a:t>
            </a:fld>
            <a:endParaRPr lang="en-US"/>
          </a:p>
        </p:txBody>
      </p:sp>
      <p:pic>
        <p:nvPicPr>
          <p:cNvPr id="3" name="Picture 2">
            <a:extLst>
              <a:ext uri="{FF2B5EF4-FFF2-40B4-BE49-F238E27FC236}">
                <a16:creationId xmlns:a16="http://schemas.microsoft.com/office/drawing/2014/main" id="{CCE3C478-7746-4B44-88A7-F93837462755}"/>
              </a:ext>
            </a:extLst>
          </p:cNvPr>
          <p:cNvPicPr>
            <a:picLocks noChangeAspect="1"/>
          </p:cNvPicPr>
          <p:nvPr/>
        </p:nvPicPr>
        <p:blipFill>
          <a:blip r:embed="rId3"/>
          <a:stretch>
            <a:fillRect/>
          </a:stretch>
        </p:blipFill>
        <p:spPr>
          <a:xfrm>
            <a:off x="817684" y="535404"/>
            <a:ext cx="7770239" cy="4485004"/>
          </a:xfrm>
          <a:prstGeom prst="rect">
            <a:avLst/>
          </a:prstGeom>
        </p:spPr>
      </p:pic>
      <p:sp>
        <p:nvSpPr>
          <p:cNvPr id="5" name="Title 1">
            <a:extLst>
              <a:ext uri="{FF2B5EF4-FFF2-40B4-BE49-F238E27FC236}">
                <a16:creationId xmlns:a16="http://schemas.microsoft.com/office/drawing/2014/main" id="{07E2C7E1-45CC-244D-A0FD-441FBB77E88C}"/>
              </a:ext>
            </a:extLst>
          </p:cNvPr>
          <p:cNvSpPr txBox="1">
            <a:spLocks/>
          </p:cNvSpPr>
          <p:nvPr/>
        </p:nvSpPr>
        <p:spPr>
          <a:xfrm>
            <a:off x="-469248" y="-76426"/>
            <a:ext cx="10098685" cy="1135336"/>
          </a:xfrm>
          <a:prstGeom prst="rect">
            <a:avLst/>
          </a:prstGeom>
        </p:spPr>
        <p:txBody>
          <a:bodyPr/>
          <a:lstStyle>
            <a:lvl1pPr algn="l" defTabSz="457200" rtl="0" eaLnBrk="1" latinLnBrk="0" hangingPunct="1">
              <a:spcBef>
                <a:spcPct val="0"/>
              </a:spcBef>
              <a:buNone/>
              <a:defRPr sz="3800" kern="1200">
                <a:solidFill>
                  <a:schemeClr val="bg1"/>
                </a:solidFill>
                <a:latin typeface="Arial"/>
                <a:ea typeface="+mj-ea"/>
                <a:cs typeface="Arial"/>
              </a:defRPr>
            </a:lvl1pPr>
          </a:lstStyle>
          <a:p>
            <a:pPr algn="ctr"/>
            <a:r>
              <a:rPr lang="en-US" sz="4000" dirty="0" err="1">
                <a:latin typeface="+mn-lt"/>
                <a:ea typeface="Menlo" panose="020B0609030804020204" pitchFamily="49" charset="0"/>
                <a:cs typeface="Menlo" panose="020B0609030804020204" pitchFamily="49" charset="0"/>
              </a:rPr>
              <a:t>Zowe</a:t>
            </a:r>
            <a:r>
              <a:rPr lang="en-US" sz="4000" dirty="0">
                <a:latin typeface="+mn-lt"/>
                <a:ea typeface="Menlo" panose="020B0609030804020204" pitchFamily="49" charset="0"/>
                <a:cs typeface="Menlo" panose="020B0609030804020204" pitchFamily="49" charset="0"/>
              </a:rPr>
              <a:t> Desktop</a:t>
            </a:r>
          </a:p>
        </p:txBody>
      </p:sp>
    </p:spTree>
    <p:extLst>
      <p:ext uri="{BB962C8B-B14F-4D97-AF65-F5344CB8AC3E}">
        <p14:creationId xmlns:p14="http://schemas.microsoft.com/office/powerpoint/2010/main" val="28083450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30E1DBE-BEA3-7C4F-AC23-804B565B7271}"/>
              </a:ext>
            </a:extLst>
          </p:cNvPr>
          <p:cNvSpPr>
            <a:spLocks noGrp="1"/>
          </p:cNvSpPr>
          <p:nvPr>
            <p:ph type="sldNum" sz="quarter" idx="4294967295"/>
          </p:nvPr>
        </p:nvSpPr>
        <p:spPr>
          <a:xfrm>
            <a:off x="0" y="0"/>
            <a:ext cx="0" cy="0"/>
          </a:xfrm>
        </p:spPr>
        <p:txBody>
          <a:bodyPr/>
          <a:lstStyle/>
          <a:p>
            <a:fld id="{E9E6C42D-3C73-654B-9208-A448ACCDDB6A}" type="slidenum">
              <a:rPr lang="en-US" smtClean="0"/>
              <a:t>25</a:t>
            </a:fld>
            <a:endParaRPr lang="en-US"/>
          </a:p>
        </p:txBody>
      </p:sp>
      <p:pic>
        <p:nvPicPr>
          <p:cNvPr id="2" name="Picture 1">
            <a:extLst>
              <a:ext uri="{FF2B5EF4-FFF2-40B4-BE49-F238E27FC236}">
                <a16:creationId xmlns:a16="http://schemas.microsoft.com/office/drawing/2014/main" id="{0C9AF5DF-1EF3-0546-BD3C-9C9EA25F722F}"/>
              </a:ext>
            </a:extLst>
          </p:cNvPr>
          <p:cNvPicPr>
            <a:picLocks noChangeAspect="1"/>
          </p:cNvPicPr>
          <p:nvPr/>
        </p:nvPicPr>
        <p:blipFill>
          <a:blip r:embed="rId3"/>
          <a:stretch>
            <a:fillRect/>
          </a:stretch>
        </p:blipFill>
        <p:spPr>
          <a:xfrm>
            <a:off x="138679" y="65315"/>
            <a:ext cx="8727909" cy="5078186"/>
          </a:xfrm>
          <a:prstGeom prst="rect">
            <a:avLst/>
          </a:prstGeom>
        </p:spPr>
      </p:pic>
      <p:sp>
        <p:nvSpPr>
          <p:cNvPr id="5" name="Rectangle 4">
            <a:extLst>
              <a:ext uri="{FF2B5EF4-FFF2-40B4-BE49-F238E27FC236}">
                <a16:creationId xmlns:a16="http://schemas.microsoft.com/office/drawing/2014/main" id="{AE33DD99-1C69-9646-A8F4-021C1CB6F57E}"/>
              </a:ext>
            </a:extLst>
          </p:cNvPr>
          <p:cNvSpPr/>
          <p:nvPr/>
        </p:nvSpPr>
        <p:spPr>
          <a:xfrm>
            <a:off x="1382406" y="4823925"/>
            <a:ext cx="315765" cy="291582"/>
          </a:xfrm>
          <a:prstGeom prst="rect">
            <a:avLst/>
          </a:prstGeom>
          <a:noFill/>
          <a:ln w="635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964942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30E1DBE-BEA3-7C4F-AC23-804B565B7271}"/>
              </a:ext>
            </a:extLst>
          </p:cNvPr>
          <p:cNvSpPr>
            <a:spLocks noGrp="1"/>
          </p:cNvSpPr>
          <p:nvPr>
            <p:ph type="sldNum" sz="quarter" idx="4294967295"/>
          </p:nvPr>
        </p:nvSpPr>
        <p:spPr>
          <a:xfrm>
            <a:off x="0" y="0"/>
            <a:ext cx="0" cy="0"/>
          </a:xfrm>
        </p:spPr>
        <p:txBody>
          <a:bodyPr/>
          <a:lstStyle/>
          <a:p>
            <a:fld id="{E9E6C42D-3C73-654B-9208-A448ACCDDB6A}" type="slidenum">
              <a:rPr lang="en-US" smtClean="0"/>
              <a:t>26</a:t>
            </a:fld>
            <a:endParaRPr lang="en-US"/>
          </a:p>
        </p:txBody>
      </p:sp>
      <p:pic>
        <p:nvPicPr>
          <p:cNvPr id="2" name="Picture 1">
            <a:extLst>
              <a:ext uri="{FF2B5EF4-FFF2-40B4-BE49-F238E27FC236}">
                <a16:creationId xmlns:a16="http://schemas.microsoft.com/office/drawing/2014/main" id="{960BA317-67AD-4E42-86FA-D36C1F3C89E1}"/>
              </a:ext>
            </a:extLst>
          </p:cNvPr>
          <p:cNvPicPr>
            <a:picLocks noChangeAspect="1"/>
          </p:cNvPicPr>
          <p:nvPr/>
        </p:nvPicPr>
        <p:blipFill>
          <a:blip r:embed="rId3"/>
          <a:stretch>
            <a:fillRect/>
          </a:stretch>
        </p:blipFill>
        <p:spPr>
          <a:xfrm>
            <a:off x="153496" y="1"/>
            <a:ext cx="8837009" cy="5143500"/>
          </a:xfrm>
          <a:prstGeom prst="rect">
            <a:avLst/>
          </a:prstGeom>
        </p:spPr>
      </p:pic>
      <p:sp>
        <p:nvSpPr>
          <p:cNvPr id="6" name="Rectangle 5">
            <a:extLst>
              <a:ext uri="{FF2B5EF4-FFF2-40B4-BE49-F238E27FC236}">
                <a16:creationId xmlns:a16="http://schemas.microsoft.com/office/drawing/2014/main" id="{5FDF74A3-B684-8040-9C7D-6C00D9F7A9B1}"/>
              </a:ext>
            </a:extLst>
          </p:cNvPr>
          <p:cNvSpPr/>
          <p:nvPr/>
        </p:nvSpPr>
        <p:spPr>
          <a:xfrm>
            <a:off x="281393" y="663389"/>
            <a:ext cx="7257742" cy="4085893"/>
          </a:xfrm>
          <a:prstGeom prst="rect">
            <a:avLst/>
          </a:prstGeom>
          <a:noFill/>
          <a:ln w="635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970762A5-6280-3D49-9165-4745F50D2E09}"/>
              </a:ext>
            </a:extLst>
          </p:cNvPr>
          <p:cNvSpPr/>
          <p:nvPr/>
        </p:nvSpPr>
        <p:spPr>
          <a:xfrm>
            <a:off x="968069" y="3638062"/>
            <a:ext cx="1660831" cy="1111219"/>
          </a:xfrm>
          <a:prstGeom prst="rect">
            <a:avLst/>
          </a:prstGeom>
          <a:noFill/>
          <a:ln w="635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779EB952-3824-3A4F-8063-9B306D8549FC}"/>
              </a:ext>
            </a:extLst>
          </p:cNvPr>
          <p:cNvSpPr/>
          <p:nvPr/>
        </p:nvSpPr>
        <p:spPr>
          <a:xfrm>
            <a:off x="1434795" y="1161562"/>
            <a:ext cx="1194106" cy="238613"/>
          </a:xfrm>
          <a:prstGeom prst="rect">
            <a:avLst/>
          </a:prstGeom>
          <a:noFill/>
          <a:ln w="635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73289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animBg="1"/>
      <p:bldP spid="7"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4D1181C-D391-3F47-B144-07CD0D07C812}"/>
              </a:ext>
            </a:extLst>
          </p:cNvPr>
          <p:cNvPicPr>
            <a:picLocks noChangeAspect="1"/>
          </p:cNvPicPr>
          <p:nvPr/>
        </p:nvPicPr>
        <p:blipFill>
          <a:blip r:embed="rId3"/>
          <a:stretch>
            <a:fillRect/>
          </a:stretch>
        </p:blipFill>
        <p:spPr>
          <a:xfrm>
            <a:off x="119927" y="0"/>
            <a:ext cx="8829291" cy="5125753"/>
          </a:xfrm>
          <a:prstGeom prst="rect">
            <a:avLst/>
          </a:prstGeom>
        </p:spPr>
      </p:pic>
      <p:sp>
        <p:nvSpPr>
          <p:cNvPr id="5" name="Rectangle 4">
            <a:extLst>
              <a:ext uri="{FF2B5EF4-FFF2-40B4-BE49-F238E27FC236}">
                <a16:creationId xmlns:a16="http://schemas.microsoft.com/office/drawing/2014/main" id="{6FA10C92-9EA0-C641-8F94-343E53D50C57}"/>
              </a:ext>
            </a:extLst>
          </p:cNvPr>
          <p:cNvSpPr/>
          <p:nvPr/>
        </p:nvSpPr>
        <p:spPr>
          <a:xfrm>
            <a:off x="794577" y="4844220"/>
            <a:ext cx="315766" cy="281533"/>
          </a:xfrm>
          <a:prstGeom prst="rect">
            <a:avLst/>
          </a:prstGeom>
          <a:noFill/>
          <a:ln w="635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B4E3D7AE-C36F-654D-B77B-F5EFDF786188}"/>
              </a:ext>
            </a:extLst>
          </p:cNvPr>
          <p:cNvSpPr/>
          <p:nvPr/>
        </p:nvSpPr>
        <p:spPr>
          <a:xfrm>
            <a:off x="4302887" y="625151"/>
            <a:ext cx="4561195" cy="3564294"/>
          </a:xfrm>
          <a:prstGeom prst="rect">
            <a:avLst/>
          </a:prstGeom>
          <a:noFill/>
          <a:ln w="635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87363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E42F250-B652-484C-A911-E42D6E757351}"/>
              </a:ext>
            </a:extLst>
          </p:cNvPr>
          <p:cNvPicPr>
            <a:picLocks noChangeAspect="1"/>
          </p:cNvPicPr>
          <p:nvPr/>
        </p:nvPicPr>
        <p:blipFill>
          <a:blip r:embed="rId3"/>
          <a:stretch>
            <a:fillRect/>
          </a:stretch>
        </p:blipFill>
        <p:spPr>
          <a:xfrm>
            <a:off x="133470" y="0"/>
            <a:ext cx="8832928" cy="5143499"/>
          </a:xfrm>
          <a:prstGeom prst="rect">
            <a:avLst/>
          </a:prstGeom>
        </p:spPr>
      </p:pic>
      <p:sp>
        <p:nvSpPr>
          <p:cNvPr id="5" name="Rectangle 4">
            <a:extLst>
              <a:ext uri="{FF2B5EF4-FFF2-40B4-BE49-F238E27FC236}">
                <a16:creationId xmlns:a16="http://schemas.microsoft.com/office/drawing/2014/main" id="{7907C33D-458A-9441-94B0-FAD3B0F42A5A}"/>
              </a:ext>
            </a:extLst>
          </p:cNvPr>
          <p:cNvSpPr/>
          <p:nvPr/>
        </p:nvSpPr>
        <p:spPr>
          <a:xfrm>
            <a:off x="645288" y="4134377"/>
            <a:ext cx="1528746" cy="260342"/>
          </a:xfrm>
          <a:prstGeom prst="rect">
            <a:avLst/>
          </a:prstGeom>
          <a:noFill/>
          <a:ln w="635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36851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16EE1E3-2800-B743-B6A2-943394FB6E6D}"/>
              </a:ext>
            </a:extLst>
          </p:cNvPr>
          <p:cNvPicPr>
            <a:picLocks noChangeAspect="1"/>
          </p:cNvPicPr>
          <p:nvPr/>
        </p:nvPicPr>
        <p:blipFill>
          <a:blip r:embed="rId3"/>
          <a:stretch>
            <a:fillRect/>
          </a:stretch>
        </p:blipFill>
        <p:spPr>
          <a:xfrm>
            <a:off x="241173" y="0"/>
            <a:ext cx="8732427" cy="5066522"/>
          </a:xfrm>
          <a:prstGeom prst="rect">
            <a:avLst/>
          </a:prstGeom>
        </p:spPr>
      </p:pic>
      <p:sp>
        <p:nvSpPr>
          <p:cNvPr id="5" name="Rectangle 4">
            <a:extLst>
              <a:ext uri="{FF2B5EF4-FFF2-40B4-BE49-F238E27FC236}">
                <a16:creationId xmlns:a16="http://schemas.microsoft.com/office/drawing/2014/main" id="{465AD296-263F-AE4C-B151-CB6EAFA96B58}"/>
              </a:ext>
            </a:extLst>
          </p:cNvPr>
          <p:cNvSpPr/>
          <p:nvPr/>
        </p:nvSpPr>
        <p:spPr>
          <a:xfrm>
            <a:off x="241173" y="0"/>
            <a:ext cx="8732427" cy="5143500"/>
          </a:xfrm>
          <a:prstGeom prst="rect">
            <a:avLst/>
          </a:prstGeom>
          <a:noFill/>
          <a:ln w="635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38460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8153DF4-5723-0041-BC1F-64F5D1201991}"/>
              </a:ext>
            </a:extLst>
          </p:cNvPr>
          <p:cNvPicPr>
            <a:picLocks noChangeAspect="1"/>
          </p:cNvPicPr>
          <p:nvPr/>
        </p:nvPicPr>
        <p:blipFill>
          <a:blip r:embed="rId3"/>
          <a:stretch>
            <a:fillRect/>
          </a:stretch>
        </p:blipFill>
        <p:spPr>
          <a:xfrm>
            <a:off x="0" y="0"/>
            <a:ext cx="1845024" cy="1076960"/>
          </a:xfrm>
          <a:prstGeom prst="rect">
            <a:avLst/>
          </a:prstGeom>
        </p:spPr>
      </p:pic>
      <p:sp>
        <p:nvSpPr>
          <p:cNvPr id="6" name="AutoShape 4">
            <a:extLst>
              <a:ext uri="{FF2B5EF4-FFF2-40B4-BE49-F238E27FC236}">
                <a16:creationId xmlns:a16="http://schemas.microsoft.com/office/drawing/2014/main" id="{35D98C45-52A0-1A44-AA87-2FD963009D93}"/>
              </a:ext>
            </a:extLst>
          </p:cNvPr>
          <p:cNvSpPr>
            <a:spLocks noChangeAspect="1" noChangeArrowheads="1"/>
          </p:cNvSpPr>
          <p:nvPr/>
        </p:nvSpPr>
        <p:spPr bwMode="auto">
          <a:xfrm>
            <a:off x="4419600" y="1047750"/>
            <a:ext cx="1676400" cy="16764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6">
            <a:extLst>
              <a:ext uri="{FF2B5EF4-FFF2-40B4-BE49-F238E27FC236}">
                <a16:creationId xmlns:a16="http://schemas.microsoft.com/office/drawing/2014/main" id="{CD48D2FC-452C-7547-BA88-1AD7CF194257}"/>
              </a:ext>
            </a:extLst>
          </p:cNvPr>
          <p:cNvSpPr>
            <a:spLocks noChangeAspect="1" noChangeArrowheads="1"/>
          </p:cNvSpPr>
          <p:nvPr/>
        </p:nvSpPr>
        <p:spPr bwMode="auto">
          <a:xfrm>
            <a:off x="4572000" y="1200150"/>
            <a:ext cx="1676400" cy="16764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10">
            <a:extLst>
              <a:ext uri="{FF2B5EF4-FFF2-40B4-BE49-F238E27FC236}">
                <a16:creationId xmlns:a16="http://schemas.microsoft.com/office/drawing/2014/main" id="{910AE475-A05B-4742-87F3-CE44E1ED45DA}"/>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 name="Picture 1">
            <a:extLst>
              <a:ext uri="{FF2B5EF4-FFF2-40B4-BE49-F238E27FC236}">
                <a16:creationId xmlns:a16="http://schemas.microsoft.com/office/drawing/2014/main" id="{62F0B514-FABA-584F-B568-4C1A9A45164C}"/>
              </a:ext>
            </a:extLst>
          </p:cNvPr>
          <p:cNvPicPr>
            <a:picLocks noChangeAspect="1"/>
          </p:cNvPicPr>
          <p:nvPr/>
        </p:nvPicPr>
        <p:blipFill>
          <a:blip r:embed="rId4"/>
          <a:stretch>
            <a:fillRect/>
          </a:stretch>
        </p:blipFill>
        <p:spPr>
          <a:xfrm>
            <a:off x="922511" y="294170"/>
            <a:ext cx="7423673" cy="693420"/>
          </a:xfrm>
          <a:prstGeom prst="rect">
            <a:avLst/>
          </a:prstGeom>
        </p:spPr>
      </p:pic>
      <p:sp>
        <p:nvSpPr>
          <p:cNvPr id="3" name="AutoShape 2">
            <a:extLst>
              <a:ext uri="{FF2B5EF4-FFF2-40B4-BE49-F238E27FC236}">
                <a16:creationId xmlns:a16="http://schemas.microsoft.com/office/drawing/2014/main" id="{D7BCC093-F79D-AB49-A08E-98B3C521E0C9}"/>
              </a:ext>
            </a:extLst>
          </p:cNvPr>
          <p:cNvSpPr>
            <a:spLocks noChangeAspect="1" noChangeArrowheads="1"/>
          </p:cNvSpPr>
          <p:nvPr/>
        </p:nvSpPr>
        <p:spPr bwMode="auto">
          <a:xfrm>
            <a:off x="4572000" y="25717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TextBox 3">
            <a:extLst>
              <a:ext uri="{FF2B5EF4-FFF2-40B4-BE49-F238E27FC236}">
                <a16:creationId xmlns:a16="http://schemas.microsoft.com/office/drawing/2014/main" id="{CA88B0D6-7BB4-6847-B81E-C6B50437D646}"/>
              </a:ext>
            </a:extLst>
          </p:cNvPr>
          <p:cNvSpPr txBox="1"/>
          <p:nvPr/>
        </p:nvSpPr>
        <p:spPr>
          <a:xfrm>
            <a:off x="2126056" y="1741170"/>
            <a:ext cx="5196687" cy="2862322"/>
          </a:xfrm>
          <a:prstGeom prst="rect">
            <a:avLst/>
          </a:prstGeom>
          <a:noFill/>
        </p:spPr>
        <p:txBody>
          <a:bodyPr wrap="square" rtlCol="0">
            <a:spAutoFit/>
          </a:bodyPr>
          <a:lstStyle/>
          <a:p>
            <a:pPr algn="ctr"/>
            <a:r>
              <a:rPr lang="en-US" sz="3600" dirty="0">
                <a:solidFill>
                  <a:schemeClr val="bg1"/>
                </a:solidFill>
              </a:rPr>
              <a:t>Open</a:t>
            </a:r>
          </a:p>
          <a:p>
            <a:pPr algn="ctr"/>
            <a:endParaRPr lang="en-US" sz="3600" dirty="0">
              <a:solidFill>
                <a:schemeClr val="bg1"/>
              </a:solidFill>
            </a:endParaRPr>
          </a:p>
          <a:p>
            <a:pPr algn="ctr"/>
            <a:r>
              <a:rPr lang="en-US" sz="3600" dirty="0">
                <a:solidFill>
                  <a:schemeClr val="bg1"/>
                </a:solidFill>
              </a:rPr>
              <a:t>Simple</a:t>
            </a:r>
          </a:p>
          <a:p>
            <a:pPr algn="ctr"/>
            <a:endParaRPr lang="en-US" sz="3600" dirty="0">
              <a:solidFill>
                <a:schemeClr val="bg1"/>
              </a:solidFill>
            </a:endParaRPr>
          </a:p>
          <a:p>
            <a:pPr algn="ctr"/>
            <a:r>
              <a:rPr lang="en-US" sz="3600" dirty="0">
                <a:solidFill>
                  <a:schemeClr val="bg1"/>
                </a:solidFill>
              </a:rPr>
              <a:t>Familiar</a:t>
            </a:r>
          </a:p>
        </p:txBody>
      </p:sp>
      <p:sp>
        <p:nvSpPr>
          <p:cNvPr id="10" name="Rectangle 9">
            <a:extLst>
              <a:ext uri="{FF2B5EF4-FFF2-40B4-BE49-F238E27FC236}">
                <a16:creationId xmlns:a16="http://schemas.microsoft.com/office/drawing/2014/main" id="{ADE74770-41B0-404A-BD17-FB2A1055095C}"/>
              </a:ext>
            </a:extLst>
          </p:cNvPr>
          <p:cNvSpPr/>
          <p:nvPr/>
        </p:nvSpPr>
        <p:spPr>
          <a:xfrm>
            <a:off x="922511" y="294170"/>
            <a:ext cx="7423673" cy="722630"/>
          </a:xfrm>
          <a:prstGeom prst="rect">
            <a:avLst/>
          </a:prstGeom>
          <a:noFill/>
          <a:ln w="635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42983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500"/>
                                  </p:stCondLst>
                                  <p:childTnLst>
                                    <p:set>
                                      <p:cBhvr>
                                        <p:cTn id="10" dur="1" fill="hold">
                                          <p:stCondLst>
                                            <p:cond delay="0"/>
                                          </p:stCondLst>
                                        </p:cTn>
                                        <p:tgtEl>
                                          <p:spTgt spid="4">
                                            <p:txEl>
                                              <p:pRg st="2" end="2"/>
                                            </p:txEl>
                                          </p:spTgt>
                                        </p:tgtEl>
                                        <p:attrNameLst>
                                          <p:attrName>style.visibility</p:attrName>
                                        </p:attrNameLst>
                                      </p:cBhvr>
                                      <p:to>
                                        <p:strVal val="visible"/>
                                      </p:to>
                                    </p:set>
                                    <p:animEffect transition="in" filter="fade">
                                      <p:cBhvr>
                                        <p:cTn id="11" dur="500"/>
                                        <p:tgtEl>
                                          <p:spTgt spid="4">
                                            <p:txEl>
                                              <p:pRg st="2" end="2"/>
                                            </p:txEl>
                                          </p:spTgt>
                                        </p:tgtEl>
                                      </p:cBhvr>
                                    </p:animEffect>
                                  </p:childTnLst>
                                </p:cTn>
                              </p:par>
                            </p:childTnLst>
                          </p:cTn>
                        </p:par>
                        <p:par>
                          <p:cTn id="12" fill="hold">
                            <p:stCondLst>
                              <p:cond delay="1500"/>
                            </p:stCondLst>
                            <p:childTnLst>
                              <p:par>
                                <p:cTn id="13" presetID="10" presetClass="entr" presetSubtype="0" fill="hold" nodeType="afterEffect">
                                  <p:stCondLst>
                                    <p:cond delay="500"/>
                                  </p:stCondLst>
                                  <p:childTnLst>
                                    <p:set>
                                      <p:cBhvr>
                                        <p:cTn id="14" dur="1" fill="hold">
                                          <p:stCondLst>
                                            <p:cond delay="0"/>
                                          </p:stCondLst>
                                        </p:cTn>
                                        <p:tgtEl>
                                          <p:spTgt spid="4">
                                            <p:txEl>
                                              <p:pRg st="4" end="4"/>
                                            </p:txEl>
                                          </p:spTgt>
                                        </p:tgtEl>
                                        <p:attrNameLst>
                                          <p:attrName>style.visibility</p:attrName>
                                        </p:attrNameLst>
                                      </p:cBhvr>
                                      <p:to>
                                        <p:strVal val="visible"/>
                                      </p:to>
                                    </p:set>
                                    <p:animEffect transition="in" filter="fade">
                                      <p:cBhvr>
                                        <p:cTn id="15" dur="500"/>
                                        <p:tgtEl>
                                          <p:spTgt spid="4">
                                            <p:txEl>
                                              <p:pRg st="4" end="4"/>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50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A784E3F-8E03-224B-AA5C-1D1B5CA0F862}"/>
              </a:ext>
            </a:extLst>
          </p:cNvPr>
          <p:cNvSpPr txBox="1"/>
          <p:nvPr/>
        </p:nvSpPr>
        <p:spPr>
          <a:xfrm>
            <a:off x="-661737" y="670361"/>
            <a:ext cx="10467473" cy="1569660"/>
          </a:xfrm>
          <a:prstGeom prst="rect">
            <a:avLst/>
          </a:prstGeom>
          <a:noFill/>
        </p:spPr>
        <p:txBody>
          <a:bodyPr wrap="square" rtlCol="0">
            <a:spAutoFit/>
          </a:bodyPr>
          <a:lstStyle/>
          <a:p>
            <a:pPr algn="ctr"/>
            <a:r>
              <a:rPr lang="en-US" sz="3200" dirty="0">
                <a:solidFill>
                  <a:schemeClr val="bg1"/>
                </a:solidFill>
              </a:rPr>
              <a:t>Modern GUIs</a:t>
            </a:r>
          </a:p>
          <a:p>
            <a:pPr algn="ctr"/>
            <a:r>
              <a:rPr lang="en-US" sz="3200" dirty="0">
                <a:solidFill>
                  <a:schemeClr val="bg1"/>
                </a:solidFill>
              </a:rPr>
              <a:t>Traditional Interfaces</a:t>
            </a:r>
          </a:p>
          <a:p>
            <a:pPr algn="ctr"/>
            <a:r>
              <a:rPr lang="en-US" sz="3200" dirty="0">
                <a:solidFill>
                  <a:schemeClr val="bg1"/>
                </a:solidFill>
              </a:rPr>
              <a:t>Side by side in a web browser</a:t>
            </a:r>
          </a:p>
        </p:txBody>
      </p:sp>
      <p:sp>
        <p:nvSpPr>
          <p:cNvPr id="5" name="TextBox 4">
            <a:extLst>
              <a:ext uri="{FF2B5EF4-FFF2-40B4-BE49-F238E27FC236}">
                <a16:creationId xmlns:a16="http://schemas.microsoft.com/office/drawing/2014/main" id="{210098C8-7D39-B344-AA0D-C00E6D2F3245}"/>
              </a:ext>
            </a:extLst>
          </p:cNvPr>
          <p:cNvSpPr txBox="1"/>
          <p:nvPr/>
        </p:nvSpPr>
        <p:spPr>
          <a:xfrm>
            <a:off x="-509337" y="3526548"/>
            <a:ext cx="10467473" cy="1077218"/>
          </a:xfrm>
          <a:prstGeom prst="rect">
            <a:avLst/>
          </a:prstGeom>
          <a:noFill/>
        </p:spPr>
        <p:txBody>
          <a:bodyPr wrap="square" rtlCol="0">
            <a:spAutoFit/>
          </a:bodyPr>
          <a:lstStyle/>
          <a:p>
            <a:pPr algn="ctr"/>
            <a:r>
              <a:rPr lang="en-US" sz="3200" dirty="0">
                <a:solidFill>
                  <a:schemeClr val="bg1"/>
                </a:solidFill>
              </a:rPr>
              <a:t>Single sign-on</a:t>
            </a:r>
          </a:p>
          <a:p>
            <a:pPr algn="ctr"/>
            <a:r>
              <a:rPr lang="en-US" sz="3200" dirty="0">
                <a:solidFill>
                  <a:schemeClr val="bg1"/>
                </a:solidFill>
              </a:rPr>
              <a:t>App to </a:t>
            </a:r>
            <a:r>
              <a:rPr lang="en-US" sz="3200">
                <a:solidFill>
                  <a:schemeClr val="bg1"/>
                </a:solidFill>
              </a:rPr>
              <a:t>app launching </a:t>
            </a:r>
            <a:endParaRPr lang="en-US" sz="3200" dirty="0">
              <a:solidFill>
                <a:schemeClr val="bg1"/>
              </a:solidFill>
            </a:endParaRPr>
          </a:p>
        </p:txBody>
      </p:sp>
    </p:spTree>
    <p:extLst>
      <p:ext uri="{BB962C8B-B14F-4D97-AF65-F5344CB8AC3E}">
        <p14:creationId xmlns:p14="http://schemas.microsoft.com/office/powerpoint/2010/main" val="1984274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0" end="0"/>
                                            </p:txEl>
                                          </p:spTgt>
                                        </p:tgtEl>
                                        <p:attrNameLst>
                                          <p:attrName>style.visibility</p:attrName>
                                        </p:attrNameLst>
                                      </p:cBhvr>
                                      <p:to>
                                        <p:strVal val="visible"/>
                                      </p:to>
                                    </p:set>
                                    <p:animEffect transition="in" filter="fade">
                                      <p:cBhvr>
                                        <p:cTn id="22" dur="500"/>
                                        <p:tgtEl>
                                          <p:spTgt spid="5">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xEl>
                                              <p:pRg st="1" end="1"/>
                                            </p:txEl>
                                          </p:spTgt>
                                        </p:tgtEl>
                                        <p:attrNameLst>
                                          <p:attrName>style.visibility</p:attrName>
                                        </p:attrNameLst>
                                      </p:cBhvr>
                                      <p:to>
                                        <p:strVal val="visible"/>
                                      </p:to>
                                    </p:set>
                                    <p:animEffect transition="in" filter="fade">
                                      <p:cBhvr>
                                        <p:cTn id="27" dur="5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30E1DBE-BEA3-7C4F-AC23-804B565B7271}"/>
              </a:ext>
            </a:extLst>
          </p:cNvPr>
          <p:cNvSpPr>
            <a:spLocks noGrp="1"/>
          </p:cNvSpPr>
          <p:nvPr>
            <p:ph type="sldNum" sz="quarter" idx="4294967295"/>
          </p:nvPr>
        </p:nvSpPr>
        <p:spPr>
          <a:xfrm>
            <a:off x="0" y="0"/>
            <a:ext cx="0" cy="0"/>
          </a:xfrm>
        </p:spPr>
        <p:txBody>
          <a:bodyPr/>
          <a:lstStyle/>
          <a:p>
            <a:fld id="{E9E6C42D-3C73-654B-9208-A448ACCDDB6A}" type="slidenum">
              <a:rPr lang="en-US" smtClean="0"/>
              <a:t>31</a:t>
            </a:fld>
            <a:endParaRPr lang="en-US"/>
          </a:p>
        </p:txBody>
      </p:sp>
      <p:pic>
        <p:nvPicPr>
          <p:cNvPr id="3" name="Picture 2">
            <a:extLst>
              <a:ext uri="{FF2B5EF4-FFF2-40B4-BE49-F238E27FC236}">
                <a16:creationId xmlns:a16="http://schemas.microsoft.com/office/drawing/2014/main" id="{74556D67-7B80-BE47-A27C-96315D1C176F}"/>
              </a:ext>
            </a:extLst>
          </p:cNvPr>
          <p:cNvPicPr>
            <a:picLocks noChangeAspect="1"/>
          </p:cNvPicPr>
          <p:nvPr/>
        </p:nvPicPr>
        <p:blipFill>
          <a:blip r:embed="rId3"/>
          <a:stretch>
            <a:fillRect/>
          </a:stretch>
        </p:blipFill>
        <p:spPr>
          <a:xfrm>
            <a:off x="188088" y="335334"/>
            <a:ext cx="1853066" cy="1386811"/>
          </a:xfrm>
          <a:prstGeom prst="rect">
            <a:avLst/>
          </a:prstGeom>
        </p:spPr>
      </p:pic>
      <p:pic>
        <p:nvPicPr>
          <p:cNvPr id="7" name="Picture 6">
            <a:extLst>
              <a:ext uri="{FF2B5EF4-FFF2-40B4-BE49-F238E27FC236}">
                <a16:creationId xmlns:a16="http://schemas.microsoft.com/office/drawing/2014/main" id="{49B9F157-17A3-2043-9141-8BD8ED443E39}"/>
              </a:ext>
            </a:extLst>
          </p:cNvPr>
          <p:cNvPicPr>
            <a:picLocks noChangeAspect="1"/>
          </p:cNvPicPr>
          <p:nvPr/>
        </p:nvPicPr>
        <p:blipFill>
          <a:blip r:embed="rId4"/>
          <a:stretch>
            <a:fillRect/>
          </a:stretch>
        </p:blipFill>
        <p:spPr>
          <a:xfrm>
            <a:off x="188089" y="2118946"/>
            <a:ext cx="2708292" cy="2689220"/>
          </a:xfrm>
          <a:prstGeom prst="rect">
            <a:avLst/>
          </a:prstGeom>
        </p:spPr>
      </p:pic>
      <p:pic>
        <p:nvPicPr>
          <p:cNvPr id="6" name="Picture 5">
            <a:extLst>
              <a:ext uri="{FF2B5EF4-FFF2-40B4-BE49-F238E27FC236}">
                <a16:creationId xmlns:a16="http://schemas.microsoft.com/office/drawing/2014/main" id="{E9F76C5B-73EE-1F42-9F6F-F54432C6EEFA}"/>
              </a:ext>
            </a:extLst>
          </p:cNvPr>
          <p:cNvPicPr>
            <a:picLocks noChangeAspect="1"/>
          </p:cNvPicPr>
          <p:nvPr/>
        </p:nvPicPr>
        <p:blipFill>
          <a:blip r:embed="rId5"/>
          <a:stretch>
            <a:fillRect/>
          </a:stretch>
        </p:blipFill>
        <p:spPr>
          <a:xfrm>
            <a:off x="3238465" y="1708957"/>
            <a:ext cx="5717447" cy="3168418"/>
          </a:xfrm>
          <a:prstGeom prst="rect">
            <a:avLst/>
          </a:prstGeom>
        </p:spPr>
      </p:pic>
      <p:pic>
        <p:nvPicPr>
          <p:cNvPr id="8" name="Picture 7">
            <a:extLst>
              <a:ext uri="{FF2B5EF4-FFF2-40B4-BE49-F238E27FC236}">
                <a16:creationId xmlns:a16="http://schemas.microsoft.com/office/drawing/2014/main" id="{A7DE3346-FF1C-CF45-94C2-77B09BC7E11A}"/>
              </a:ext>
            </a:extLst>
          </p:cNvPr>
          <p:cNvPicPr>
            <a:picLocks noChangeAspect="1"/>
          </p:cNvPicPr>
          <p:nvPr/>
        </p:nvPicPr>
        <p:blipFill>
          <a:blip r:embed="rId6"/>
          <a:stretch>
            <a:fillRect/>
          </a:stretch>
        </p:blipFill>
        <p:spPr>
          <a:xfrm>
            <a:off x="2361681" y="548664"/>
            <a:ext cx="6594231" cy="960149"/>
          </a:xfrm>
          <a:prstGeom prst="rect">
            <a:avLst/>
          </a:prstGeom>
        </p:spPr>
      </p:pic>
      <p:sp>
        <p:nvSpPr>
          <p:cNvPr id="9" name="Rectangle 8">
            <a:extLst>
              <a:ext uri="{FF2B5EF4-FFF2-40B4-BE49-F238E27FC236}">
                <a16:creationId xmlns:a16="http://schemas.microsoft.com/office/drawing/2014/main" id="{899615B7-7F1E-4E46-8E3D-9CF0BBEA295A}"/>
              </a:ext>
            </a:extLst>
          </p:cNvPr>
          <p:cNvSpPr/>
          <p:nvPr/>
        </p:nvSpPr>
        <p:spPr>
          <a:xfrm>
            <a:off x="6749978" y="548664"/>
            <a:ext cx="1134390" cy="960149"/>
          </a:xfrm>
          <a:prstGeom prst="rect">
            <a:avLst/>
          </a:prstGeom>
          <a:noFill/>
          <a:ln w="635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8D22671B-A533-1242-94F1-9CDD30127F25}"/>
              </a:ext>
            </a:extLst>
          </p:cNvPr>
          <p:cNvSpPr/>
          <p:nvPr/>
        </p:nvSpPr>
        <p:spPr>
          <a:xfrm>
            <a:off x="7868818" y="548664"/>
            <a:ext cx="1134390" cy="960149"/>
          </a:xfrm>
          <a:prstGeom prst="rect">
            <a:avLst/>
          </a:prstGeom>
          <a:noFill/>
          <a:ln w="635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DBB59FA6-F769-D649-820C-CB1DA0D2A680}"/>
              </a:ext>
            </a:extLst>
          </p:cNvPr>
          <p:cNvSpPr/>
          <p:nvPr/>
        </p:nvSpPr>
        <p:spPr>
          <a:xfrm>
            <a:off x="188087" y="3322613"/>
            <a:ext cx="1967283" cy="521599"/>
          </a:xfrm>
          <a:prstGeom prst="rect">
            <a:avLst/>
          </a:prstGeom>
          <a:noFill/>
          <a:ln w="635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3F52C0F-5C19-664C-91C9-1C7116584ED1}"/>
              </a:ext>
            </a:extLst>
          </p:cNvPr>
          <p:cNvSpPr/>
          <p:nvPr/>
        </p:nvSpPr>
        <p:spPr>
          <a:xfrm>
            <a:off x="3238465" y="1694321"/>
            <a:ext cx="5717446" cy="3168418"/>
          </a:xfrm>
          <a:prstGeom prst="rect">
            <a:avLst/>
          </a:prstGeom>
          <a:noFill/>
          <a:ln w="635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068362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F06BCB7-88ED-FA41-B74E-FB2593D663F1}"/>
              </a:ext>
            </a:extLst>
          </p:cNvPr>
          <p:cNvSpPr>
            <a:spLocks noGrp="1"/>
          </p:cNvSpPr>
          <p:nvPr>
            <p:ph type="body" sz="quarter" idx="10"/>
          </p:nvPr>
        </p:nvSpPr>
        <p:spPr/>
        <p:txBody>
          <a:bodyPr/>
          <a:lstStyle/>
          <a:p>
            <a:endParaRPr lang="en-US"/>
          </a:p>
        </p:txBody>
      </p:sp>
      <p:sp>
        <p:nvSpPr>
          <p:cNvPr id="3" name="Text Placeholder 2">
            <a:extLst>
              <a:ext uri="{FF2B5EF4-FFF2-40B4-BE49-F238E27FC236}">
                <a16:creationId xmlns:a16="http://schemas.microsoft.com/office/drawing/2014/main" id="{2DFC4E20-7357-8740-B27C-C6D67A5E8281}"/>
              </a:ext>
            </a:extLst>
          </p:cNvPr>
          <p:cNvSpPr>
            <a:spLocks noGrp="1"/>
          </p:cNvSpPr>
          <p:nvPr>
            <p:ph type="body" sz="quarter" idx="11"/>
          </p:nvPr>
        </p:nvSpPr>
        <p:spPr/>
        <p:txBody>
          <a:bodyPr/>
          <a:lstStyle/>
          <a:p>
            <a:endParaRPr lang="en-US"/>
          </a:p>
        </p:txBody>
      </p:sp>
    </p:spTree>
    <p:extLst>
      <p:ext uri="{BB962C8B-B14F-4D97-AF65-F5344CB8AC3E}">
        <p14:creationId xmlns:p14="http://schemas.microsoft.com/office/powerpoint/2010/main" val="30859544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30E1DBE-BEA3-7C4F-AC23-804B565B7271}"/>
              </a:ext>
            </a:extLst>
          </p:cNvPr>
          <p:cNvSpPr>
            <a:spLocks noGrp="1"/>
          </p:cNvSpPr>
          <p:nvPr>
            <p:ph type="sldNum" sz="quarter" idx="4294967295"/>
          </p:nvPr>
        </p:nvSpPr>
        <p:spPr>
          <a:xfrm>
            <a:off x="0" y="0"/>
            <a:ext cx="0" cy="0"/>
          </a:xfrm>
        </p:spPr>
        <p:txBody>
          <a:bodyPr/>
          <a:lstStyle/>
          <a:p>
            <a:fld id="{E9E6C42D-3C73-654B-9208-A448ACCDDB6A}" type="slidenum">
              <a:rPr lang="en-US" smtClean="0"/>
              <a:t>33</a:t>
            </a:fld>
            <a:endParaRPr lang="en-US"/>
          </a:p>
        </p:txBody>
      </p:sp>
    </p:spTree>
    <p:extLst>
      <p:ext uri="{BB962C8B-B14F-4D97-AF65-F5344CB8AC3E}">
        <p14:creationId xmlns:p14="http://schemas.microsoft.com/office/powerpoint/2010/main" val="2326910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30E1DBE-BEA3-7C4F-AC23-804B565B7271}"/>
              </a:ext>
            </a:extLst>
          </p:cNvPr>
          <p:cNvSpPr>
            <a:spLocks noGrp="1"/>
          </p:cNvSpPr>
          <p:nvPr>
            <p:ph type="sldNum" sz="quarter" idx="4294967295"/>
          </p:nvPr>
        </p:nvSpPr>
        <p:spPr>
          <a:xfrm>
            <a:off x="0" y="0"/>
            <a:ext cx="0" cy="0"/>
          </a:xfrm>
        </p:spPr>
        <p:txBody>
          <a:bodyPr/>
          <a:lstStyle/>
          <a:p>
            <a:fld id="{E9E6C42D-3C73-654B-9208-A448ACCDDB6A}" type="slidenum">
              <a:rPr lang="en-US" smtClean="0"/>
              <a:t>34</a:t>
            </a:fld>
            <a:endParaRPr lang="en-US"/>
          </a:p>
        </p:txBody>
      </p:sp>
    </p:spTree>
    <p:extLst>
      <p:ext uri="{BB962C8B-B14F-4D97-AF65-F5344CB8AC3E}">
        <p14:creationId xmlns:p14="http://schemas.microsoft.com/office/powerpoint/2010/main" val="1519487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30E1DBE-BEA3-7C4F-AC23-804B565B7271}"/>
              </a:ext>
            </a:extLst>
          </p:cNvPr>
          <p:cNvSpPr>
            <a:spLocks noGrp="1"/>
          </p:cNvSpPr>
          <p:nvPr>
            <p:ph type="sldNum" sz="quarter" idx="4294967295"/>
          </p:nvPr>
        </p:nvSpPr>
        <p:spPr>
          <a:xfrm>
            <a:off x="0" y="0"/>
            <a:ext cx="0" cy="0"/>
          </a:xfrm>
        </p:spPr>
        <p:txBody>
          <a:bodyPr/>
          <a:lstStyle/>
          <a:p>
            <a:fld id="{E9E6C42D-3C73-654B-9208-A448ACCDDB6A}" type="slidenum">
              <a:rPr lang="en-US" smtClean="0"/>
              <a:t>35</a:t>
            </a:fld>
            <a:endParaRPr lang="en-US"/>
          </a:p>
        </p:txBody>
      </p:sp>
      <p:pic>
        <p:nvPicPr>
          <p:cNvPr id="2" name="Picture 1">
            <a:extLst>
              <a:ext uri="{FF2B5EF4-FFF2-40B4-BE49-F238E27FC236}">
                <a16:creationId xmlns:a16="http://schemas.microsoft.com/office/drawing/2014/main" id="{4A157FB4-3404-EC42-B0F3-F30B8A977DA3}"/>
              </a:ext>
            </a:extLst>
          </p:cNvPr>
          <p:cNvPicPr>
            <a:picLocks noChangeAspect="1"/>
          </p:cNvPicPr>
          <p:nvPr/>
        </p:nvPicPr>
        <p:blipFill>
          <a:blip r:embed="rId2"/>
          <a:stretch>
            <a:fillRect/>
          </a:stretch>
        </p:blipFill>
        <p:spPr>
          <a:xfrm>
            <a:off x="266552" y="2210023"/>
            <a:ext cx="2253364" cy="1627030"/>
          </a:xfrm>
          <a:prstGeom prst="rect">
            <a:avLst/>
          </a:prstGeom>
        </p:spPr>
      </p:pic>
      <p:pic>
        <p:nvPicPr>
          <p:cNvPr id="3" name="Picture 2">
            <a:extLst>
              <a:ext uri="{FF2B5EF4-FFF2-40B4-BE49-F238E27FC236}">
                <a16:creationId xmlns:a16="http://schemas.microsoft.com/office/drawing/2014/main" id="{6F4B6E80-1CD7-734E-AEDB-C6D739B745DC}"/>
              </a:ext>
            </a:extLst>
          </p:cNvPr>
          <p:cNvPicPr>
            <a:picLocks noChangeAspect="1"/>
          </p:cNvPicPr>
          <p:nvPr/>
        </p:nvPicPr>
        <p:blipFill>
          <a:blip r:embed="rId3"/>
          <a:stretch>
            <a:fillRect/>
          </a:stretch>
        </p:blipFill>
        <p:spPr>
          <a:xfrm>
            <a:off x="2689299" y="2131557"/>
            <a:ext cx="6188149" cy="2336854"/>
          </a:xfrm>
          <a:prstGeom prst="rect">
            <a:avLst/>
          </a:prstGeom>
        </p:spPr>
      </p:pic>
      <p:pic>
        <p:nvPicPr>
          <p:cNvPr id="5" name="Picture 4">
            <a:extLst>
              <a:ext uri="{FF2B5EF4-FFF2-40B4-BE49-F238E27FC236}">
                <a16:creationId xmlns:a16="http://schemas.microsoft.com/office/drawing/2014/main" id="{AD8E8C1A-7FFC-164B-83C7-FEC87F66B5AC}"/>
              </a:ext>
            </a:extLst>
          </p:cNvPr>
          <p:cNvPicPr>
            <a:picLocks noChangeAspect="1"/>
          </p:cNvPicPr>
          <p:nvPr/>
        </p:nvPicPr>
        <p:blipFill>
          <a:blip r:embed="rId4"/>
          <a:stretch>
            <a:fillRect/>
          </a:stretch>
        </p:blipFill>
        <p:spPr>
          <a:xfrm>
            <a:off x="445829" y="1167267"/>
            <a:ext cx="8495414" cy="471123"/>
          </a:xfrm>
          <a:prstGeom prst="rect">
            <a:avLst/>
          </a:prstGeom>
        </p:spPr>
      </p:pic>
    </p:spTree>
    <p:extLst>
      <p:ext uri="{BB962C8B-B14F-4D97-AF65-F5344CB8AC3E}">
        <p14:creationId xmlns:p14="http://schemas.microsoft.com/office/powerpoint/2010/main" val="2460598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30E1DBE-BEA3-7C4F-AC23-804B565B7271}"/>
              </a:ext>
            </a:extLst>
          </p:cNvPr>
          <p:cNvSpPr>
            <a:spLocks noGrp="1"/>
          </p:cNvSpPr>
          <p:nvPr>
            <p:ph type="sldNum" sz="quarter" idx="4294967295"/>
          </p:nvPr>
        </p:nvSpPr>
        <p:spPr>
          <a:xfrm>
            <a:off x="0" y="0"/>
            <a:ext cx="0" cy="0"/>
          </a:xfrm>
        </p:spPr>
        <p:txBody>
          <a:bodyPr/>
          <a:lstStyle/>
          <a:p>
            <a:fld id="{E9E6C42D-3C73-654B-9208-A448ACCDDB6A}" type="slidenum">
              <a:rPr lang="en-US" smtClean="0"/>
              <a:t>36</a:t>
            </a:fld>
            <a:endParaRPr lang="en-US"/>
          </a:p>
        </p:txBody>
      </p:sp>
    </p:spTree>
    <p:extLst>
      <p:ext uri="{BB962C8B-B14F-4D97-AF65-F5344CB8AC3E}">
        <p14:creationId xmlns:p14="http://schemas.microsoft.com/office/powerpoint/2010/main" val="2615917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3BE230BE-F450-2447-882D-DABF04ECDA3C}"/>
              </a:ext>
            </a:extLst>
          </p:cNvPr>
          <p:cNvPicPr>
            <a:picLocks noChangeAspect="1"/>
          </p:cNvPicPr>
          <p:nvPr/>
        </p:nvPicPr>
        <p:blipFill>
          <a:blip r:embed="rId3"/>
          <a:stretch>
            <a:fillRect/>
          </a:stretch>
        </p:blipFill>
        <p:spPr>
          <a:xfrm>
            <a:off x="910479" y="342297"/>
            <a:ext cx="7411640" cy="669355"/>
          </a:xfrm>
          <a:prstGeom prst="rect">
            <a:avLst/>
          </a:prstGeom>
        </p:spPr>
      </p:pic>
      <p:sp>
        <p:nvSpPr>
          <p:cNvPr id="6" name="AutoShape 4">
            <a:extLst>
              <a:ext uri="{FF2B5EF4-FFF2-40B4-BE49-F238E27FC236}">
                <a16:creationId xmlns:a16="http://schemas.microsoft.com/office/drawing/2014/main" id="{35D98C45-52A0-1A44-AA87-2FD963009D93}"/>
              </a:ext>
            </a:extLst>
          </p:cNvPr>
          <p:cNvSpPr>
            <a:spLocks noChangeAspect="1" noChangeArrowheads="1"/>
          </p:cNvSpPr>
          <p:nvPr/>
        </p:nvSpPr>
        <p:spPr bwMode="auto">
          <a:xfrm>
            <a:off x="4419600" y="1047750"/>
            <a:ext cx="1676400" cy="16764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6">
            <a:extLst>
              <a:ext uri="{FF2B5EF4-FFF2-40B4-BE49-F238E27FC236}">
                <a16:creationId xmlns:a16="http://schemas.microsoft.com/office/drawing/2014/main" id="{CD48D2FC-452C-7547-BA88-1AD7CF194257}"/>
              </a:ext>
            </a:extLst>
          </p:cNvPr>
          <p:cNvSpPr>
            <a:spLocks noChangeAspect="1" noChangeArrowheads="1"/>
          </p:cNvSpPr>
          <p:nvPr/>
        </p:nvSpPr>
        <p:spPr bwMode="auto">
          <a:xfrm>
            <a:off x="4572000" y="1200150"/>
            <a:ext cx="1676400" cy="16764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10">
            <a:extLst>
              <a:ext uri="{FF2B5EF4-FFF2-40B4-BE49-F238E27FC236}">
                <a16:creationId xmlns:a16="http://schemas.microsoft.com/office/drawing/2014/main" id="{910AE475-A05B-4742-87F3-CE44E1ED45DA}"/>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2">
            <a:extLst>
              <a:ext uri="{FF2B5EF4-FFF2-40B4-BE49-F238E27FC236}">
                <a16:creationId xmlns:a16="http://schemas.microsoft.com/office/drawing/2014/main" id="{D7BCC093-F79D-AB49-A08E-98B3C521E0C9}"/>
              </a:ext>
            </a:extLst>
          </p:cNvPr>
          <p:cNvSpPr>
            <a:spLocks noChangeAspect="1" noChangeArrowheads="1"/>
          </p:cNvSpPr>
          <p:nvPr/>
        </p:nvSpPr>
        <p:spPr bwMode="auto">
          <a:xfrm>
            <a:off x="4572000" y="25717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Rectangle 9">
            <a:extLst>
              <a:ext uri="{FF2B5EF4-FFF2-40B4-BE49-F238E27FC236}">
                <a16:creationId xmlns:a16="http://schemas.microsoft.com/office/drawing/2014/main" id="{ADE74770-41B0-404A-BD17-FB2A1055095C}"/>
              </a:ext>
            </a:extLst>
          </p:cNvPr>
          <p:cNvSpPr/>
          <p:nvPr/>
        </p:nvSpPr>
        <p:spPr>
          <a:xfrm>
            <a:off x="922511" y="294170"/>
            <a:ext cx="7423673" cy="722630"/>
          </a:xfrm>
          <a:prstGeom prst="rect">
            <a:avLst/>
          </a:prstGeom>
          <a:noFill/>
          <a:ln w="635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35AC4569-3D50-D54D-B5E6-ABF93435A4E3}"/>
              </a:ext>
            </a:extLst>
          </p:cNvPr>
          <p:cNvPicPr>
            <a:picLocks noChangeAspect="1"/>
          </p:cNvPicPr>
          <p:nvPr/>
        </p:nvPicPr>
        <p:blipFill>
          <a:blip r:embed="rId4"/>
          <a:stretch>
            <a:fillRect/>
          </a:stretch>
        </p:blipFill>
        <p:spPr>
          <a:xfrm>
            <a:off x="970044" y="1152021"/>
            <a:ext cx="7352075" cy="3886559"/>
          </a:xfrm>
          <a:prstGeom prst="rect">
            <a:avLst/>
          </a:prstGeom>
        </p:spPr>
      </p:pic>
    </p:spTree>
    <p:extLst>
      <p:ext uri="{BB962C8B-B14F-4D97-AF65-F5344CB8AC3E}">
        <p14:creationId xmlns:p14="http://schemas.microsoft.com/office/powerpoint/2010/main" val="30856104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4040124-751D-3148-833E-6FF5F9744BAF}"/>
              </a:ext>
            </a:extLst>
          </p:cNvPr>
          <p:cNvPicPr>
            <a:picLocks noChangeAspect="1"/>
          </p:cNvPicPr>
          <p:nvPr/>
        </p:nvPicPr>
        <p:blipFill>
          <a:blip r:embed="rId3"/>
          <a:stretch>
            <a:fillRect/>
          </a:stretch>
        </p:blipFill>
        <p:spPr>
          <a:xfrm>
            <a:off x="922511" y="270106"/>
            <a:ext cx="7399608" cy="746694"/>
          </a:xfrm>
          <a:prstGeom prst="rect">
            <a:avLst/>
          </a:prstGeom>
        </p:spPr>
      </p:pic>
      <p:sp>
        <p:nvSpPr>
          <p:cNvPr id="6" name="AutoShape 4">
            <a:extLst>
              <a:ext uri="{FF2B5EF4-FFF2-40B4-BE49-F238E27FC236}">
                <a16:creationId xmlns:a16="http://schemas.microsoft.com/office/drawing/2014/main" id="{35D98C45-52A0-1A44-AA87-2FD963009D93}"/>
              </a:ext>
            </a:extLst>
          </p:cNvPr>
          <p:cNvSpPr>
            <a:spLocks noChangeAspect="1" noChangeArrowheads="1"/>
          </p:cNvSpPr>
          <p:nvPr/>
        </p:nvSpPr>
        <p:spPr bwMode="auto">
          <a:xfrm>
            <a:off x="4419600" y="1047750"/>
            <a:ext cx="1676400" cy="16764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6">
            <a:extLst>
              <a:ext uri="{FF2B5EF4-FFF2-40B4-BE49-F238E27FC236}">
                <a16:creationId xmlns:a16="http://schemas.microsoft.com/office/drawing/2014/main" id="{CD48D2FC-452C-7547-BA88-1AD7CF194257}"/>
              </a:ext>
            </a:extLst>
          </p:cNvPr>
          <p:cNvSpPr>
            <a:spLocks noChangeAspect="1" noChangeArrowheads="1"/>
          </p:cNvSpPr>
          <p:nvPr/>
        </p:nvSpPr>
        <p:spPr bwMode="auto">
          <a:xfrm>
            <a:off x="4572000" y="1200150"/>
            <a:ext cx="1676400" cy="16764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10">
            <a:extLst>
              <a:ext uri="{FF2B5EF4-FFF2-40B4-BE49-F238E27FC236}">
                <a16:creationId xmlns:a16="http://schemas.microsoft.com/office/drawing/2014/main" id="{910AE475-A05B-4742-87F3-CE44E1ED45DA}"/>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2">
            <a:extLst>
              <a:ext uri="{FF2B5EF4-FFF2-40B4-BE49-F238E27FC236}">
                <a16:creationId xmlns:a16="http://schemas.microsoft.com/office/drawing/2014/main" id="{D7BCC093-F79D-AB49-A08E-98B3C521E0C9}"/>
              </a:ext>
            </a:extLst>
          </p:cNvPr>
          <p:cNvSpPr>
            <a:spLocks noChangeAspect="1" noChangeArrowheads="1"/>
          </p:cNvSpPr>
          <p:nvPr/>
        </p:nvSpPr>
        <p:spPr bwMode="auto">
          <a:xfrm>
            <a:off x="4572000" y="25717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Rectangle 9">
            <a:extLst>
              <a:ext uri="{FF2B5EF4-FFF2-40B4-BE49-F238E27FC236}">
                <a16:creationId xmlns:a16="http://schemas.microsoft.com/office/drawing/2014/main" id="{ADE74770-41B0-404A-BD17-FB2A1055095C}"/>
              </a:ext>
            </a:extLst>
          </p:cNvPr>
          <p:cNvSpPr/>
          <p:nvPr/>
        </p:nvSpPr>
        <p:spPr>
          <a:xfrm>
            <a:off x="922511" y="270106"/>
            <a:ext cx="7423673" cy="722630"/>
          </a:xfrm>
          <a:prstGeom prst="rect">
            <a:avLst/>
          </a:prstGeom>
          <a:noFill/>
          <a:ln w="635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5914861F-4FB9-664D-A446-F842960701FE}"/>
              </a:ext>
            </a:extLst>
          </p:cNvPr>
          <p:cNvPicPr>
            <a:picLocks noChangeAspect="1"/>
          </p:cNvPicPr>
          <p:nvPr/>
        </p:nvPicPr>
        <p:blipFill>
          <a:blip r:embed="rId4"/>
          <a:stretch>
            <a:fillRect/>
          </a:stretch>
        </p:blipFill>
        <p:spPr>
          <a:xfrm>
            <a:off x="1005823" y="1152022"/>
            <a:ext cx="7232984" cy="3854705"/>
          </a:xfrm>
          <a:prstGeom prst="rect">
            <a:avLst/>
          </a:prstGeom>
        </p:spPr>
      </p:pic>
    </p:spTree>
    <p:extLst>
      <p:ext uri="{BB962C8B-B14F-4D97-AF65-F5344CB8AC3E}">
        <p14:creationId xmlns:p14="http://schemas.microsoft.com/office/powerpoint/2010/main" val="24645108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82FB0F3A-8BB5-1C4B-836C-8C6737E2F0B9}"/>
              </a:ext>
            </a:extLst>
          </p:cNvPr>
          <p:cNvSpPr/>
          <p:nvPr/>
        </p:nvSpPr>
        <p:spPr>
          <a:xfrm>
            <a:off x="57824" y="1145136"/>
            <a:ext cx="8965860" cy="3847969"/>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15F8E8C0-0AA5-F04F-9AFF-AB231BC25DCA}"/>
              </a:ext>
            </a:extLst>
          </p:cNvPr>
          <p:cNvPicPr>
            <a:picLocks noChangeAspect="1"/>
          </p:cNvPicPr>
          <p:nvPr/>
        </p:nvPicPr>
        <p:blipFill>
          <a:blip r:embed="rId3"/>
          <a:stretch>
            <a:fillRect/>
          </a:stretch>
        </p:blipFill>
        <p:spPr>
          <a:xfrm>
            <a:off x="958606" y="289321"/>
            <a:ext cx="7387577" cy="722629"/>
          </a:xfrm>
          <a:prstGeom prst="rect">
            <a:avLst/>
          </a:prstGeom>
        </p:spPr>
      </p:pic>
      <p:sp>
        <p:nvSpPr>
          <p:cNvPr id="6" name="AutoShape 4">
            <a:extLst>
              <a:ext uri="{FF2B5EF4-FFF2-40B4-BE49-F238E27FC236}">
                <a16:creationId xmlns:a16="http://schemas.microsoft.com/office/drawing/2014/main" id="{35D98C45-52A0-1A44-AA87-2FD963009D93}"/>
              </a:ext>
            </a:extLst>
          </p:cNvPr>
          <p:cNvSpPr>
            <a:spLocks noChangeAspect="1" noChangeArrowheads="1"/>
          </p:cNvSpPr>
          <p:nvPr/>
        </p:nvSpPr>
        <p:spPr bwMode="auto">
          <a:xfrm>
            <a:off x="4419600" y="1047750"/>
            <a:ext cx="1676400" cy="16764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6">
            <a:extLst>
              <a:ext uri="{FF2B5EF4-FFF2-40B4-BE49-F238E27FC236}">
                <a16:creationId xmlns:a16="http://schemas.microsoft.com/office/drawing/2014/main" id="{CD48D2FC-452C-7547-BA88-1AD7CF194257}"/>
              </a:ext>
            </a:extLst>
          </p:cNvPr>
          <p:cNvSpPr>
            <a:spLocks noChangeAspect="1" noChangeArrowheads="1"/>
          </p:cNvSpPr>
          <p:nvPr/>
        </p:nvSpPr>
        <p:spPr bwMode="auto">
          <a:xfrm>
            <a:off x="4572000" y="1200150"/>
            <a:ext cx="1676400" cy="16764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10">
            <a:extLst>
              <a:ext uri="{FF2B5EF4-FFF2-40B4-BE49-F238E27FC236}">
                <a16:creationId xmlns:a16="http://schemas.microsoft.com/office/drawing/2014/main" id="{910AE475-A05B-4742-87F3-CE44E1ED45DA}"/>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2">
            <a:extLst>
              <a:ext uri="{FF2B5EF4-FFF2-40B4-BE49-F238E27FC236}">
                <a16:creationId xmlns:a16="http://schemas.microsoft.com/office/drawing/2014/main" id="{D7BCC093-F79D-AB49-A08E-98B3C521E0C9}"/>
              </a:ext>
            </a:extLst>
          </p:cNvPr>
          <p:cNvSpPr>
            <a:spLocks noChangeAspect="1" noChangeArrowheads="1"/>
          </p:cNvSpPr>
          <p:nvPr/>
        </p:nvSpPr>
        <p:spPr bwMode="auto">
          <a:xfrm>
            <a:off x="4572000" y="25717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Rectangle 9">
            <a:extLst>
              <a:ext uri="{FF2B5EF4-FFF2-40B4-BE49-F238E27FC236}">
                <a16:creationId xmlns:a16="http://schemas.microsoft.com/office/drawing/2014/main" id="{ADE74770-41B0-404A-BD17-FB2A1055095C}"/>
              </a:ext>
            </a:extLst>
          </p:cNvPr>
          <p:cNvSpPr/>
          <p:nvPr/>
        </p:nvSpPr>
        <p:spPr>
          <a:xfrm>
            <a:off x="922511" y="270106"/>
            <a:ext cx="7423673" cy="722630"/>
          </a:xfrm>
          <a:prstGeom prst="rect">
            <a:avLst/>
          </a:prstGeom>
          <a:noFill/>
          <a:ln w="635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139B66B9-FA54-A248-AA74-D68EDDECA1FD}"/>
              </a:ext>
            </a:extLst>
          </p:cNvPr>
          <p:cNvPicPr>
            <a:picLocks noChangeAspect="1"/>
          </p:cNvPicPr>
          <p:nvPr/>
        </p:nvPicPr>
        <p:blipFill>
          <a:blip r:embed="rId4"/>
          <a:stretch>
            <a:fillRect/>
          </a:stretch>
        </p:blipFill>
        <p:spPr>
          <a:xfrm>
            <a:off x="315196" y="1229225"/>
            <a:ext cx="4167329" cy="3657769"/>
          </a:xfrm>
          <a:prstGeom prst="rect">
            <a:avLst/>
          </a:prstGeom>
        </p:spPr>
      </p:pic>
      <p:pic>
        <p:nvPicPr>
          <p:cNvPr id="11" name="Picture 10">
            <a:extLst>
              <a:ext uri="{FF2B5EF4-FFF2-40B4-BE49-F238E27FC236}">
                <a16:creationId xmlns:a16="http://schemas.microsoft.com/office/drawing/2014/main" id="{832615B1-2D9D-C04C-8208-A5EA90FC053E}"/>
              </a:ext>
            </a:extLst>
          </p:cNvPr>
          <p:cNvPicPr>
            <a:picLocks noChangeAspect="1"/>
          </p:cNvPicPr>
          <p:nvPr/>
        </p:nvPicPr>
        <p:blipFill>
          <a:blip r:embed="rId5"/>
          <a:stretch>
            <a:fillRect/>
          </a:stretch>
        </p:blipFill>
        <p:spPr>
          <a:xfrm>
            <a:off x="4724400" y="1229226"/>
            <a:ext cx="4023932" cy="3657769"/>
          </a:xfrm>
          <a:prstGeom prst="rect">
            <a:avLst/>
          </a:prstGeom>
        </p:spPr>
      </p:pic>
    </p:spTree>
    <p:extLst>
      <p:ext uri="{BB962C8B-B14F-4D97-AF65-F5344CB8AC3E}">
        <p14:creationId xmlns:p14="http://schemas.microsoft.com/office/powerpoint/2010/main" val="41916883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8BA4C28-98ED-1C45-AB50-994DE6705E27}"/>
              </a:ext>
            </a:extLst>
          </p:cNvPr>
          <p:cNvPicPr>
            <a:picLocks noChangeAspect="1"/>
          </p:cNvPicPr>
          <p:nvPr/>
        </p:nvPicPr>
        <p:blipFill>
          <a:blip r:embed="rId3"/>
          <a:stretch>
            <a:fillRect/>
          </a:stretch>
        </p:blipFill>
        <p:spPr>
          <a:xfrm>
            <a:off x="922511" y="270106"/>
            <a:ext cx="7423672" cy="722630"/>
          </a:xfrm>
          <a:prstGeom prst="rect">
            <a:avLst/>
          </a:prstGeom>
        </p:spPr>
      </p:pic>
      <p:sp>
        <p:nvSpPr>
          <p:cNvPr id="6" name="AutoShape 4">
            <a:extLst>
              <a:ext uri="{FF2B5EF4-FFF2-40B4-BE49-F238E27FC236}">
                <a16:creationId xmlns:a16="http://schemas.microsoft.com/office/drawing/2014/main" id="{35D98C45-52A0-1A44-AA87-2FD963009D93}"/>
              </a:ext>
            </a:extLst>
          </p:cNvPr>
          <p:cNvSpPr>
            <a:spLocks noChangeAspect="1" noChangeArrowheads="1"/>
          </p:cNvSpPr>
          <p:nvPr/>
        </p:nvSpPr>
        <p:spPr bwMode="auto">
          <a:xfrm>
            <a:off x="4419600" y="1047750"/>
            <a:ext cx="1676400" cy="16764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6">
            <a:extLst>
              <a:ext uri="{FF2B5EF4-FFF2-40B4-BE49-F238E27FC236}">
                <a16:creationId xmlns:a16="http://schemas.microsoft.com/office/drawing/2014/main" id="{CD48D2FC-452C-7547-BA88-1AD7CF194257}"/>
              </a:ext>
            </a:extLst>
          </p:cNvPr>
          <p:cNvSpPr>
            <a:spLocks noChangeAspect="1" noChangeArrowheads="1"/>
          </p:cNvSpPr>
          <p:nvPr/>
        </p:nvSpPr>
        <p:spPr bwMode="auto">
          <a:xfrm>
            <a:off x="4572000" y="1200150"/>
            <a:ext cx="1676400" cy="16764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10">
            <a:extLst>
              <a:ext uri="{FF2B5EF4-FFF2-40B4-BE49-F238E27FC236}">
                <a16:creationId xmlns:a16="http://schemas.microsoft.com/office/drawing/2014/main" id="{910AE475-A05B-4742-87F3-CE44E1ED45DA}"/>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2">
            <a:extLst>
              <a:ext uri="{FF2B5EF4-FFF2-40B4-BE49-F238E27FC236}">
                <a16:creationId xmlns:a16="http://schemas.microsoft.com/office/drawing/2014/main" id="{D7BCC093-F79D-AB49-A08E-98B3C521E0C9}"/>
              </a:ext>
            </a:extLst>
          </p:cNvPr>
          <p:cNvSpPr>
            <a:spLocks noChangeAspect="1" noChangeArrowheads="1"/>
          </p:cNvSpPr>
          <p:nvPr/>
        </p:nvSpPr>
        <p:spPr bwMode="auto">
          <a:xfrm>
            <a:off x="4572000" y="25717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Rectangle 9">
            <a:extLst>
              <a:ext uri="{FF2B5EF4-FFF2-40B4-BE49-F238E27FC236}">
                <a16:creationId xmlns:a16="http://schemas.microsoft.com/office/drawing/2014/main" id="{ADE74770-41B0-404A-BD17-FB2A1055095C}"/>
              </a:ext>
            </a:extLst>
          </p:cNvPr>
          <p:cNvSpPr/>
          <p:nvPr/>
        </p:nvSpPr>
        <p:spPr>
          <a:xfrm>
            <a:off x="922511" y="270106"/>
            <a:ext cx="7423673" cy="722630"/>
          </a:xfrm>
          <a:prstGeom prst="rect">
            <a:avLst/>
          </a:prstGeom>
          <a:noFill/>
          <a:ln w="635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9DB1D147-B674-8843-B620-BD2C61A66FF9}"/>
              </a:ext>
            </a:extLst>
          </p:cNvPr>
          <p:cNvPicPr>
            <a:picLocks noChangeAspect="1"/>
          </p:cNvPicPr>
          <p:nvPr/>
        </p:nvPicPr>
        <p:blipFill>
          <a:blip r:embed="rId4"/>
          <a:stretch>
            <a:fillRect/>
          </a:stretch>
        </p:blipFill>
        <p:spPr>
          <a:xfrm>
            <a:off x="1151024" y="1152022"/>
            <a:ext cx="7034463" cy="3918160"/>
          </a:xfrm>
          <a:prstGeom prst="rect">
            <a:avLst/>
          </a:prstGeom>
        </p:spPr>
      </p:pic>
    </p:spTree>
    <p:extLst>
      <p:ext uri="{BB962C8B-B14F-4D97-AF65-F5344CB8AC3E}">
        <p14:creationId xmlns:p14="http://schemas.microsoft.com/office/powerpoint/2010/main" val="33139976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2B211C0-ABC3-C245-A109-3D44D031D7A3}"/>
              </a:ext>
            </a:extLst>
          </p:cNvPr>
          <p:cNvPicPr>
            <a:picLocks noChangeAspect="1"/>
          </p:cNvPicPr>
          <p:nvPr/>
        </p:nvPicPr>
        <p:blipFill>
          <a:blip r:embed="rId3"/>
          <a:stretch>
            <a:fillRect/>
          </a:stretch>
        </p:blipFill>
        <p:spPr>
          <a:xfrm>
            <a:off x="177629" y="160125"/>
            <a:ext cx="3650092" cy="2288643"/>
          </a:xfrm>
          <a:prstGeom prst="rect">
            <a:avLst/>
          </a:prstGeom>
        </p:spPr>
      </p:pic>
      <p:pic>
        <p:nvPicPr>
          <p:cNvPr id="6" name="Picture 5">
            <a:extLst>
              <a:ext uri="{FF2B5EF4-FFF2-40B4-BE49-F238E27FC236}">
                <a16:creationId xmlns:a16="http://schemas.microsoft.com/office/drawing/2014/main" id="{6D0ED466-86EC-1544-9779-BEA365E5E318}"/>
              </a:ext>
            </a:extLst>
          </p:cNvPr>
          <p:cNvPicPr>
            <a:picLocks noChangeAspect="1"/>
          </p:cNvPicPr>
          <p:nvPr/>
        </p:nvPicPr>
        <p:blipFill>
          <a:blip r:embed="rId4"/>
          <a:stretch>
            <a:fillRect/>
          </a:stretch>
        </p:blipFill>
        <p:spPr>
          <a:xfrm>
            <a:off x="4210491" y="153884"/>
            <a:ext cx="3859619" cy="2258793"/>
          </a:xfrm>
          <a:prstGeom prst="rect">
            <a:avLst/>
          </a:prstGeom>
        </p:spPr>
      </p:pic>
      <p:pic>
        <p:nvPicPr>
          <p:cNvPr id="7" name="Picture 6">
            <a:extLst>
              <a:ext uri="{FF2B5EF4-FFF2-40B4-BE49-F238E27FC236}">
                <a16:creationId xmlns:a16="http://schemas.microsoft.com/office/drawing/2014/main" id="{EC375481-4A9A-EA4D-9C86-C4DF70F4C89D}"/>
              </a:ext>
            </a:extLst>
          </p:cNvPr>
          <p:cNvPicPr>
            <a:picLocks noChangeAspect="1"/>
          </p:cNvPicPr>
          <p:nvPr/>
        </p:nvPicPr>
        <p:blipFill>
          <a:blip r:embed="rId5"/>
          <a:stretch>
            <a:fillRect/>
          </a:stretch>
        </p:blipFill>
        <p:spPr>
          <a:xfrm>
            <a:off x="177629" y="2730824"/>
            <a:ext cx="3654433" cy="2188339"/>
          </a:xfrm>
          <a:prstGeom prst="rect">
            <a:avLst/>
          </a:prstGeom>
        </p:spPr>
      </p:pic>
      <p:pic>
        <p:nvPicPr>
          <p:cNvPr id="8" name="Picture 7">
            <a:extLst>
              <a:ext uri="{FF2B5EF4-FFF2-40B4-BE49-F238E27FC236}">
                <a16:creationId xmlns:a16="http://schemas.microsoft.com/office/drawing/2014/main" id="{9CD7FA7A-609B-924F-9387-1717C43BCD23}"/>
              </a:ext>
            </a:extLst>
          </p:cNvPr>
          <p:cNvPicPr>
            <a:picLocks noChangeAspect="1"/>
          </p:cNvPicPr>
          <p:nvPr/>
        </p:nvPicPr>
        <p:blipFill>
          <a:blip r:embed="rId6"/>
          <a:stretch>
            <a:fillRect/>
          </a:stretch>
        </p:blipFill>
        <p:spPr>
          <a:xfrm>
            <a:off x="4210491" y="2730824"/>
            <a:ext cx="3828829" cy="2258792"/>
          </a:xfrm>
          <a:prstGeom prst="rect">
            <a:avLst/>
          </a:prstGeom>
        </p:spPr>
      </p:pic>
      <p:sp>
        <p:nvSpPr>
          <p:cNvPr id="2" name="Rectangle 1">
            <a:extLst>
              <a:ext uri="{FF2B5EF4-FFF2-40B4-BE49-F238E27FC236}">
                <a16:creationId xmlns:a16="http://schemas.microsoft.com/office/drawing/2014/main" id="{9BB75059-B1BB-0E4A-BB13-BB0FBE78914E}"/>
              </a:ext>
            </a:extLst>
          </p:cNvPr>
          <p:cNvSpPr/>
          <p:nvPr/>
        </p:nvSpPr>
        <p:spPr>
          <a:xfrm>
            <a:off x="177629" y="124034"/>
            <a:ext cx="3650092" cy="2288643"/>
          </a:xfrm>
          <a:prstGeom prst="rect">
            <a:avLst/>
          </a:prstGeom>
          <a:noFill/>
          <a:ln w="635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55CDC1B-241A-6B4D-AAAD-2998FD23D736}"/>
              </a:ext>
            </a:extLst>
          </p:cNvPr>
          <p:cNvSpPr/>
          <p:nvPr/>
        </p:nvSpPr>
        <p:spPr>
          <a:xfrm>
            <a:off x="4204195" y="144082"/>
            <a:ext cx="3828829" cy="2288643"/>
          </a:xfrm>
          <a:prstGeom prst="rect">
            <a:avLst/>
          </a:prstGeom>
          <a:noFill/>
          <a:ln w="635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6440655-A612-6D47-8B1B-2FBBAC41DB68}"/>
              </a:ext>
            </a:extLst>
          </p:cNvPr>
          <p:cNvSpPr/>
          <p:nvPr/>
        </p:nvSpPr>
        <p:spPr>
          <a:xfrm>
            <a:off x="4204194" y="2660985"/>
            <a:ext cx="3828829" cy="2288643"/>
          </a:xfrm>
          <a:prstGeom prst="rect">
            <a:avLst/>
          </a:prstGeom>
          <a:noFill/>
          <a:ln w="635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9108DFC-0D2F-F14E-A3D2-8E2D55A95F3E}"/>
              </a:ext>
            </a:extLst>
          </p:cNvPr>
          <p:cNvSpPr/>
          <p:nvPr/>
        </p:nvSpPr>
        <p:spPr>
          <a:xfrm>
            <a:off x="177630" y="2652963"/>
            <a:ext cx="3660730" cy="2288643"/>
          </a:xfrm>
          <a:prstGeom prst="rect">
            <a:avLst/>
          </a:prstGeom>
          <a:noFill/>
          <a:ln w="635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034237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0" grpId="0" animBg="1"/>
      <p:bldP spid="11" grpId="0" animBg="1"/>
      <p:bldP spid="1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174BFDE-D209-4F42-AC7B-2D6AC13FEFEF}"/>
              </a:ext>
            </a:extLst>
          </p:cNvPr>
          <p:cNvSpPr txBox="1">
            <a:spLocks/>
          </p:cNvSpPr>
          <p:nvPr/>
        </p:nvSpPr>
        <p:spPr>
          <a:xfrm>
            <a:off x="-469248" y="11494"/>
            <a:ext cx="10098685" cy="1135336"/>
          </a:xfrm>
          <a:prstGeom prst="rect">
            <a:avLst/>
          </a:prstGeom>
        </p:spPr>
        <p:txBody>
          <a:bodyPr/>
          <a:lstStyle>
            <a:lvl1pPr algn="l" defTabSz="457200" rtl="0" eaLnBrk="1" latinLnBrk="0" hangingPunct="1">
              <a:spcBef>
                <a:spcPct val="0"/>
              </a:spcBef>
              <a:buNone/>
              <a:defRPr sz="3800" kern="1200">
                <a:solidFill>
                  <a:schemeClr val="bg1"/>
                </a:solidFill>
                <a:latin typeface="Arial"/>
                <a:ea typeface="+mj-ea"/>
                <a:cs typeface="Arial"/>
              </a:defRPr>
            </a:lvl1pPr>
          </a:lstStyle>
          <a:p>
            <a:pPr algn="ctr"/>
            <a:r>
              <a:rPr lang="en-US" sz="4000" dirty="0">
                <a:latin typeface="+mn-lt"/>
                <a:ea typeface="Menlo" panose="020B0609030804020204" pitchFamily="49" charset="0"/>
                <a:cs typeface="Menlo" panose="020B0609030804020204" pitchFamily="49" charset="0"/>
              </a:rPr>
              <a:t>Command Line Interface</a:t>
            </a:r>
          </a:p>
        </p:txBody>
      </p:sp>
      <p:pic>
        <p:nvPicPr>
          <p:cNvPr id="2" name="Picture 1">
            <a:extLst>
              <a:ext uri="{FF2B5EF4-FFF2-40B4-BE49-F238E27FC236}">
                <a16:creationId xmlns:a16="http://schemas.microsoft.com/office/drawing/2014/main" id="{34A73FA2-B4EA-9941-A336-20D221A36605}"/>
              </a:ext>
            </a:extLst>
          </p:cNvPr>
          <p:cNvPicPr>
            <a:picLocks noChangeAspect="1"/>
          </p:cNvPicPr>
          <p:nvPr/>
        </p:nvPicPr>
        <p:blipFill>
          <a:blip r:embed="rId3"/>
          <a:stretch>
            <a:fillRect/>
          </a:stretch>
        </p:blipFill>
        <p:spPr>
          <a:xfrm>
            <a:off x="824163" y="786284"/>
            <a:ext cx="7495674" cy="4189311"/>
          </a:xfrm>
          <a:prstGeom prst="rect">
            <a:avLst/>
          </a:prstGeom>
        </p:spPr>
      </p:pic>
      <p:sp>
        <p:nvSpPr>
          <p:cNvPr id="6" name="Rectangle 5">
            <a:extLst>
              <a:ext uri="{FF2B5EF4-FFF2-40B4-BE49-F238E27FC236}">
                <a16:creationId xmlns:a16="http://schemas.microsoft.com/office/drawing/2014/main" id="{DF926FA7-111D-FF49-A16B-C4EABD642F83}"/>
              </a:ext>
            </a:extLst>
          </p:cNvPr>
          <p:cNvSpPr/>
          <p:nvPr/>
        </p:nvSpPr>
        <p:spPr>
          <a:xfrm>
            <a:off x="1031871" y="2923674"/>
            <a:ext cx="7149603" cy="1540042"/>
          </a:xfrm>
          <a:prstGeom prst="rect">
            <a:avLst/>
          </a:prstGeom>
          <a:noFill/>
          <a:ln w="635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108037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21632</TotalTime>
  <Words>1488</Words>
  <Application>Microsoft Macintosh PowerPoint</Application>
  <PresentationFormat>On-screen Show (16:9)</PresentationFormat>
  <Paragraphs>221</Paragraphs>
  <Slides>36</Slides>
  <Notes>28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36</vt:i4>
      </vt:variant>
    </vt:vector>
  </HeadingPairs>
  <TitlesOfParts>
    <vt:vector size="39" baseType="lpstr">
      <vt:lpstr>Arial</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Amanda Cohen</dc:creator>
  <cp:lastModifiedBy>Joe Winchester</cp:lastModifiedBy>
  <cp:revision>186</cp:revision>
  <dcterms:created xsi:type="dcterms:W3CDTF">2015-04-06T18:30:18Z</dcterms:created>
  <dcterms:modified xsi:type="dcterms:W3CDTF">2021-01-26T09:00:33Z</dcterms:modified>
</cp:coreProperties>
</file>